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3" r:id="rId4"/>
  </p:sldMasterIdLst>
  <p:sldIdLst>
    <p:sldId id="256" r:id="rId5"/>
    <p:sldId id="307" r:id="rId6"/>
    <p:sldId id="308" r:id="rId7"/>
    <p:sldId id="309" r:id="rId8"/>
    <p:sldId id="310" r:id="rId9"/>
    <p:sldId id="295" r:id="rId10"/>
    <p:sldId id="292" r:id="rId11"/>
    <p:sldId id="277" r:id="rId12"/>
    <p:sldId id="279" r:id="rId13"/>
    <p:sldId id="303" r:id="rId14"/>
    <p:sldId id="287" r:id="rId15"/>
    <p:sldId id="289" r:id="rId16"/>
    <p:sldId id="281" r:id="rId17"/>
    <p:sldId id="286" r:id="rId18"/>
    <p:sldId id="290" r:id="rId19"/>
    <p:sldId id="282" r:id="rId20"/>
    <p:sldId id="296" r:id="rId21"/>
    <p:sldId id="284" r:id="rId22"/>
    <p:sldId id="301" r:id="rId23"/>
    <p:sldId id="276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eaniballaetfreitas@gmail.com" initials="c" lastIdx="1" clrIdx="0">
    <p:extLst>
      <p:ext uri="{19B8F6BF-5375-455C-9EA6-DF929625EA0E}">
        <p15:presenceInfo xmlns:p15="http://schemas.microsoft.com/office/powerpoint/2012/main" userId="16035e3e1cc92d92" providerId="Windows Live"/>
      </p:ext>
    </p:extLst>
  </p:cmAuthor>
  <p:cmAuthor id="2" name="henriquefreitashotmart2@gmail.com" initials="h" lastIdx="2" clrIdx="1">
    <p:extLst>
      <p:ext uri="{19B8F6BF-5375-455C-9EA6-DF929625EA0E}">
        <p15:presenceInfo xmlns:p15="http://schemas.microsoft.com/office/powerpoint/2012/main" userId="1c26799cbeb6f1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0EF"/>
    <a:srgbClr val="B5C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CF866-ACA6-4405-95F7-DFA9337ADB80}" v="1" dt="2023-03-28T18:55:57.960"/>
    <p1510:client id="{20E8D47C-63B4-40B1-9FBF-61F173BDBE99}" v="7" dt="2023-03-29T21:55:09.676"/>
    <p1510:client id="{39BCC33F-4D80-4B54-A08D-69024D3EF9B3}" v="19" dt="2023-03-27T23:23:05.581"/>
    <p1510:client id="{42B2E8AF-9385-4746-A11B-DEAED0C79D94}" v="141" dt="2023-03-31T17:17:24.903"/>
    <p1510:client id="{6FDB8A65-0E1C-452C-A3E7-E1216FE1E58F}" v="2" dt="2023-03-30T12:04:29.246"/>
    <p1510:client id="{73F22B28-3D02-4A7C-A270-CF07C7657B01}" v="16" dt="2023-03-27T20:12:07.259"/>
    <p1510:client id="{745E6E46-A636-4A4B-981F-35F705F755EB}" v="300" dt="2023-03-27T20:08:25.458"/>
    <p1510:client id="{7C2076AD-7512-40D2-A8A8-F74E7FD3FF32}" v="14" dt="2023-03-31T17:28:04.587"/>
    <p1510:client id="{7F6893D3-9BC0-4206-B9DC-D1E76B2FC88A}" v="89" dt="2023-03-27T23:28:36.482"/>
    <p1510:client id="{A55FFDE0-15CF-472C-93D2-7FA380EF5CB2}" v="330" dt="2023-04-01T00:41:53.291"/>
    <p1510:client id="{E34E787E-1A4A-4213-AFE5-0B42D62575F1}" v="1" dt="2023-03-31T10:56:41.489"/>
    <p1510:client id="{EE3433DF-F744-454D-B5E4-8D7499D484A8}" v="2" dt="2023-03-28T22:01:52.474"/>
    <p1510:client id="{F7CD1280-E099-45DA-8FB9-A482F5C1DF39}" v="744" dt="2023-03-28T18:42:58.1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>
        <p:guide orient="horz" pos="2160"/>
        <p:guide pos="3840"/>
        <p:guide orient="horz" pos="2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Teixeira Dias" userId="S::1457746@sga.pucminas.br::858e9dd5-33ac-431a-bd4a-26ea7856a226" providerId="AD" clId="Web-{E34E787E-1A4A-4213-AFE5-0B42D62575F1}"/>
    <pc:docChg chg="delSld">
      <pc:chgData name="Marcos Teixeira Dias" userId="S::1457746@sga.pucminas.br::858e9dd5-33ac-431a-bd4a-26ea7856a226" providerId="AD" clId="Web-{E34E787E-1A4A-4213-AFE5-0B42D62575F1}" dt="2023-03-31T10:56:41.489" v="0"/>
      <pc:docMkLst>
        <pc:docMk/>
      </pc:docMkLst>
      <pc:sldChg chg="del">
        <pc:chgData name="Marcos Teixeira Dias" userId="S::1457746@sga.pucminas.br::858e9dd5-33ac-431a-bd4a-26ea7856a226" providerId="AD" clId="Web-{E34E787E-1A4A-4213-AFE5-0B42D62575F1}" dt="2023-03-31T10:56:41.489" v="0"/>
        <pc:sldMkLst>
          <pc:docMk/>
          <pc:sldMk cId="2691283418" sldId="258"/>
        </pc:sldMkLst>
      </pc:sldChg>
    </pc:docChg>
  </pc:docChgLst>
  <pc:docChgLst>
    <pc:chgData name="Henrique Cesar De Freitas Pinto Anibal" userId="S::1457152@sga.pucminas.br::5818b2e0-6fd2-4f74-9ca3-ffc15f9da8f5" providerId="AD" clId="Web-{42B2E8AF-9385-4746-A11B-DEAED0C79D94}"/>
    <pc:docChg chg="delSld modSld">
      <pc:chgData name="Henrique Cesar De Freitas Pinto Anibal" userId="S::1457152@sga.pucminas.br::5818b2e0-6fd2-4f74-9ca3-ffc15f9da8f5" providerId="AD" clId="Web-{42B2E8AF-9385-4746-A11B-DEAED0C79D94}" dt="2023-03-31T17:17:16.685" v="116"/>
      <pc:docMkLst>
        <pc:docMk/>
      </pc:docMkLst>
      <pc:sldChg chg="modSp">
        <pc:chgData name="Henrique Cesar De Freitas Pinto Anibal" userId="S::1457152@sga.pucminas.br::5818b2e0-6fd2-4f74-9ca3-ffc15f9da8f5" providerId="AD" clId="Web-{42B2E8AF-9385-4746-A11B-DEAED0C79D94}" dt="2023-03-31T17:17:16.685" v="116"/>
        <pc:sldMkLst>
          <pc:docMk/>
          <pc:sldMk cId="177847927" sldId="295"/>
        </pc:sldMkLst>
        <pc:spChg chg="mod">
          <ac:chgData name="Henrique Cesar De Freitas Pinto Anibal" userId="S::1457152@sga.pucminas.br::5818b2e0-6fd2-4f74-9ca3-ffc15f9da8f5" providerId="AD" clId="Web-{42B2E8AF-9385-4746-A11B-DEAED0C79D94}" dt="2023-03-31T17:14:31.134" v="17" actId="20577"/>
          <ac:spMkLst>
            <pc:docMk/>
            <pc:sldMk cId="177847927" sldId="295"/>
            <ac:spMk id="2" creationId="{F2EB7EDA-C0B6-4CD3-AB8F-53D1B9584284}"/>
          </ac:spMkLst>
        </pc:spChg>
        <pc:graphicFrameChg chg="mod modGraphic">
          <ac:chgData name="Henrique Cesar De Freitas Pinto Anibal" userId="S::1457152@sga.pucminas.br::5818b2e0-6fd2-4f74-9ca3-ffc15f9da8f5" providerId="AD" clId="Web-{42B2E8AF-9385-4746-A11B-DEAED0C79D94}" dt="2023-03-31T17:17:16.685" v="116"/>
          <ac:graphicFrameMkLst>
            <pc:docMk/>
            <pc:sldMk cId="177847927" sldId="295"/>
            <ac:graphicFrameMk id="9" creationId="{931F5251-0B6B-4D32-AD0D-27CAED026F41}"/>
          </ac:graphicFrameMkLst>
        </pc:graphicFrameChg>
      </pc:sldChg>
      <pc:sldChg chg="del">
        <pc:chgData name="Henrique Cesar De Freitas Pinto Anibal" userId="S::1457152@sga.pucminas.br::5818b2e0-6fd2-4f74-9ca3-ffc15f9da8f5" providerId="AD" clId="Web-{42B2E8AF-9385-4746-A11B-DEAED0C79D94}" dt="2023-03-31T17:13:46.758" v="0"/>
        <pc:sldMkLst>
          <pc:docMk/>
          <pc:sldMk cId="823966312" sldId="296"/>
        </pc:sldMkLst>
      </pc:sldChg>
    </pc:docChg>
  </pc:docChgLst>
  <pc:docChgLst>
    <pc:chgData name="Irene Aparecida Couto Ferraz" userId="S::1457610@sga.pucminas.br::78275a1d-2e9e-48ce-a199-786181557ee0" providerId="AD" clId="Web-{A55FFDE0-15CF-472C-93D2-7FA380EF5CB2}"/>
    <pc:docChg chg="addSld delSld modSld">
      <pc:chgData name="Irene Aparecida Couto Ferraz" userId="S::1457610@sga.pucminas.br::78275a1d-2e9e-48ce-a199-786181557ee0" providerId="AD" clId="Web-{A55FFDE0-15CF-472C-93D2-7FA380EF5CB2}" dt="2023-04-01T00:41:53.291" v="289"/>
      <pc:docMkLst>
        <pc:docMk/>
      </pc:docMkLst>
      <pc:sldChg chg="modSp">
        <pc:chgData name="Irene Aparecida Couto Ferraz" userId="S::1457610@sga.pucminas.br::78275a1d-2e9e-48ce-a199-786181557ee0" providerId="AD" clId="Web-{A55FFDE0-15CF-472C-93D2-7FA380EF5CB2}" dt="2023-04-01T00:37:04.475" v="250" actId="20577"/>
        <pc:sldMkLst>
          <pc:docMk/>
          <pc:sldMk cId="582072120" sldId="257"/>
        </pc:sldMkLst>
        <pc:spChg chg="mod">
          <ac:chgData name="Irene Aparecida Couto Ferraz" userId="S::1457610@sga.pucminas.br::78275a1d-2e9e-48ce-a199-786181557ee0" providerId="AD" clId="Web-{A55FFDE0-15CF-472C-93D2-7FA380EF5CB2}" dt="2023-04-01T00:37:04.475" v="250" actId="20577"/>
          <ac:spMkLst>
            <pc:docMk/>
            <pc:sldMk cId="582072120" sldId="257"/>
            <ac:spMk id="9" creationId="{EAEE5D2B-05A7-9D2B-09BB-D7730A5A8984}"/>
          </ac:spMkLst>
        </pc:spChg>
      </pc:sldChg>
      <pc:sldChg chg="modSp">
        <pc:chgData name="Irene Aparecida Couto Ferraz" userId="S::1457610@sga.pucminas.br::78275a1d-2e9e-48ce-a199-786181557ee0" providerId="AD" clId="Web-{A55FFDE0-15CF-472C-93D2-7FA380EF5CB2}" dt="2023-04-01T00:22:39.493" v="9" actId="20577"/>
        <pc:sldMkLst>
          <pc:docMk/>
          <pc:sldMk cId="3790810873" sldId="276"/>
        </pc:sldMkLst>
        <pc:spChg chg="mod">
          <ac:chgData name="Irene Aparecida Couto Ferraz" userId="S::1457610@sga.pucminas.br::78275a1d-2e9e-48ce-a199-786181557ee0" providerId="AD" clId="Web-{A55FFDE0-15CF-472C-93D2-7FA380EF5CB2}" dt="2023-04-01T00:22:39.493" v="9" actId="20577"/>
          <ac:spMkLst>
            <pc:docMk/>
            <pc:sldMk cId="3790810873" sldId="276"/>
            <ac:spMk id="2" creationId="{CE3B4411-946A-43C9-B024-5CE904DE7546}"/>
          </ac:spMkLst>
        </pc:spChg>
      </pc:sldChg>
      <pc:sldChg chg="modSp">
        <pc:chgData name="Irene Aparecida Couto Ferraz" userId="S::1457610@sga.pucminas.br::78275a1d-2e9e-48ce-a199-786181557ee0" providerId="AD" clId="Web-{A55FFDE0-15CF-472C-93D2-7FA380EF5CB2}" dt="2023-04-01T00:41:53.291" v="289"/>
        <pc:sldMkLst>
          <pc:docMk/>
          <pc:sldMk cId="1072040565" sldId="278"/>
        </pc:sldMkLst>
        <pc:graphicFrameChg chg="mod modGraphic">
          <ac:chgData name="Irene Aparecida Couto Ferraz" userId="S::1457610@sga.pucminas.br::78275a1d-2e9e-48ce-a199-786181557ee0" providerId="AD" clId="Web-{A55FFDE0-15CF-472C-93D2-7FA380EF5CB2}" dt="2023-04-01T00:41:53.291" v="289"/>
          <ac:graphicFrameMkLst>
            <pc:docMk/>
            <pc:sldMk cId="1072040565" sldId="278"/>
            <ac:graphicFrameMk id="9" creationId="{931F5251-0B6B-4D32-AD0D-27CAED026F41}"/>
          </ac:graphicFrameMkLst>
        </pc:graphicFrameChg>
      </pc:sldChg>
      <pc:sldChg chg="modSp">
        <pc:chgData name="Irene Aparecida Couto Ferraz" userId="S::1457610@sga.pucminas.br::78275a1d-2e9e-48ce-a199-786181557ee0" providerId="AD" clId="Web-{A55FFDE0-15CF-472C-93D2-7FA380EF5CB2}" dt="2023-04-01T00:40:33.520" v="278"/>
        <pc:sldMkLst>
          <pc:docMk/>
          <pc:sldMk cId="177847927" sldId="295"/>
        </pc:sldMkLst>
        <pc:graphicFrameChg chg="mod modGraphic">
          <ac:chgData name="Irene Aparecida Couto Ferraz" userId="S::1457610@sga.pucminas.br::78275a1d-2e9e-48ce-a199-786181557ee0" providerId="AD" clId="Web-{A55FFDE0-15CF-472C-93D2-7FA380EF5CB2}" dt="2023-04-01T00:40:33.520" v="278"/>
          <ac:graphicFrameMkLst>
            <pc:docMk/>
            <pc:sldMk cId="177847927" sldId="295"/>
            <ac:graphicFrameMk id="9" creationId="{931F5251-0B6B-4D32-AD0D-27CAED026F41}"/>
          </ac:graphicFrameMkLst>
        </pc:graphicFrameChg>
      </pc:sldChg>
      <pc:sldChg chg="new del">
        <pc:chgData name="Irene Aparecida Couto Ferraz" userId="S::1457610@sga.pucminas.br::78275a1d-2e9e-48ce-a199-786181557ee0" providerId="AD" clId="Web-{A55FFDE0-15CF-472C-93D2-7FA380EF5CB2}" dt="2023-04-01T00:33:33.302" v="146"/>
        <pc:sldMkLst>
          <pc:docMk/>
          <pc:sldMk cId="1882342251" sldId="298"/>
        </pc:sldMkLst>
      </pc:sldChg>
    </pc:docChg>
  </pc:docChgLst>
  <pc:docChgLst>
    <pc:chgData name="Marcos Teixeira Dias" userId="S::1457746@sga.pucminas.br::858e9dd5-33ac-431a-bd4a-26ea7856a226" providerId="AD" clId="Web-{6FDB8A65-0E1C-452C-A3E7-E1216FE1E58F}"/>
    <pc:docChg chg="modSld">
      <pc:chgData name="Marcos Teixeira Dias" userId="S::1457746@sga.pucminas.br::858e9dd5-33ac-431a-bd4a-26ea7856a226" providerId="AD" clId="Web-{6FDB8A65-0E1C-452C-A3E7-E1216FE1E58F}" dt="2023-03-30T12:04:29.246" v="1" actId="20577"/>
      <pc:docMkLst>
        <pc:docMk/>
      </pc:docMkLst>
      <pc:sldChg chg="modSp">
        <pc:chgData name="Marcos Teixeira Dias" userId="S::1457746@sga.pucminas.br::858e9dd5-33ac-431a-bd4a-26ea7856a226" providerId="AD" clId="Web-{6FDB8A65-0E1C-452C-A3E7-E1216FE1E58F}" dt="2023-03-30T12:04:29.246" v="1" actId="20577"/>
        <pc:sldMkLst>
          <pc:docMk/>
          <pc:sldMk cId="3790810873" sldId="276"/>
        </pc:sldMkLst>
        <pc:spChg chg="mod">
          <ac:chgData name="Marcos Teixeira Dias" userId="S::1457746@sga.pucminas.br::858e9dd5-33ac-431a-bd4a-26ea7856a226" providerId="AD" clId="Web-{6FDB8A65-0E1C-452C-A3E7-E1216FE1E58F}" dt="2023-03-30T12:04:29.246" v="1" actId="20577"/>
          <ac:spMkLst>
            <pc:docMk/>
            <pc:sldMk cId="3790810873" sldId="276"/>
            <ac:spMk id="3" creationId="{79876C66-0372-4067-BE7A-84CB1411F7AF}"/>
          </ac:spMkLst>
        </pc:spChg>
      </pc:sldChg>
    </pc:docChg>
  </pc:docChgLst>
  <pc:docChgLst>
    <pc:chgData name="Marcos Teixeira Dias" userId="S::1457746@sga.pucminas.br::858e9dd5-33ac-431a-bd4a-26ea7856a226" providerId="AD" clId="Web-{73F22B28-3D02-4A7C-A270-CF07C7657B01}"/>
    <pc:docChg chg="modSld">
      <pc:chgData name="Marcos Teixeira Dias" userId="S::1457746@sga.pucminas.br::858e9dd5-33ac-431a-bd4a-26ea7856a226" providerId="AD" clId="Web-{73F22B28-3D02-4A7C-A270-CF07C7657B01}" dt="2023-03-27T20:12:07.259" v="15"/>
      <pc:docMkLst>
        <pc:docMk/>
      </pc:docMkLst>
      <pc:sldChg chg="modTransition">
        <pc:chgData name="Marcos Teixeira Dias" userId="S::1457746@sga.pucminas.br::858e9dd5-33ac-431a-bd4a-26ea7856a226" providerId="AD" clId="Web-{73F22B28-3D02-4A7C-A270-CF07C7657B01}" dt="2023-03-27T20:11:41.069" v="3"/>
        <pc:sldMkLst>
          <pc:docMk/>
          <pc:sldMk cId="1863482780" sldId="256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2:07.259" v="15"/>
        <pc:sldMkLst>
          <pc:docMk/>
          <pc:sldMk cId="582072120" sldId="257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1:11.114" v="2"/>
        <pc:sldMkLst>
          <pc:docMk/>
          <pc:sldMk cId="2691283418" sldId="258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1:49.836" v="7"/>
        <pc:sldMkLst>
          <pc:docMk/>
          <pc:sldMk cId="3297396239" sldId="270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1:52.055" v="8"/>
        <pc:sldMkLst>
          <pc:docMk/>
          <pc:sldMk cId="2992167190" sldId="271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1:45.273" v="4"/>
        <pc:sldMkLst>
          <pc:docMk/>
          <pc:sldMk cId="3790810873" sldId="276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1:58.071" v="11"/>
        <pc:sldMkLst>
          <pc:docMk/>
          <pc:sldMk cId="1072040565" sldId="278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1:46.132" v="5"/>
        <pc:sldMkLst>
          <pc:docMk/>
          <pc:sldMk cId="2503189209" sldId="282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1:47.961" v="6"/>
        <pc:sldMkLst>
          <pc:docMk/>
          <pc:sldMk cId="3492403011" sldId="284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1:54.602" v="9"/>
        <pc:sldMkLst>
          <pc:docMk/>
          <pc:sldMk cId="1003185858" sldId="288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1:56.461" v="10"/>
        <pc:sldMkLst>
          <pc:docMk/>
          <pc:sldMk cId="2803690037" sldId="293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2:00.258" v="12"/>
        <pc:sldMkLst>
          <pc:docMk/>
          <pc:sldMk cId="2457007612" sldId="294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2:02.930" v="13"/>
        <pc:sldMkLst>
          <pc:docMk/>
          <pc:sldMk cId="177847927" sldId="295"/>
        </pc:sldMkLst>
      </pc:sldChg>
      <pc:sldChg chg="modTransition">
        <pc:chgData name="Marcos Teixeira Dias" userId="S::1457746@sga.pucminas.br::858e9dd5-33ac-431a-bd4a-26ea7856a226" providerId="AD" clId="Web-{73F22B28-3D02-4A7C-A270-CF07C7657B01}" dt="2023-03-27T20:12:05.024" v="14"/>
        <pc:sldMkLst>
          <pc:docMk/>
          <pc:sldMk cId="823966312" sldId="296"/>
        </pc:sldMkLst>
      </pc:sldChg>
    </pc:docChg>
  </pc:docChgLst>
  <pc:docChgLst>
    <pc:chgData name="Irene Aparecida Couto Ferraz" userId="S::1457610@sga.pucminas.br::78275a1d-2e9e-48ce-a199-786181557ee0" providerId="AD" clId="Web-{39BCC33F-4D80-4B54-A08D-69024D3EF9B3}"/>
    <pc:docChg chg="modSld">
      <pc:chgData name="Irene Aparecida Couto Ferraz" userId="S::1457610@sga.pucminas.br::78275a1d-2e9e-48ce-a199-786181557ee0" providerId="AD" clId="Web-{39BCC33F-4D80-4B54-A08D-69024D3EF9B3}" dt="2023-03-27T23:22:34.252" v="12" actId="20577"/>
      <pc:docMkLst>
        <pc:docMk/>
      </pc:docMkLst>
      <pc:sldChg chg="modSp">
        <pc:chgData name="Irene Aparecida Couto Ferraz" userId="S::1457610@sga.pucminas.br::78275a1d-2e9e-48ce-a199-786181557ee0" providerId="AD" clId="Web-{39BCC33F-4D80-4B54-A08D-69024D3EF9B3}" dt="2023-03-27T23:22:34.252" v="12" actId="20577"/>
        <pc:sldMkLst>
          <pc:docMk/>
          <pc:sldMk cId="582072120" sldId="257"/>
        </pc:sldMkLst>
        <pc:spChg chg="mod">
          <ac:chgData name="Irene Aparecida Couto Ferraz" userId="S::1457610@sga.pucminas.br::78275a1d-2e9e-48ce-a199-786181557ee0" providerId="AD" clId="Web-{39BCC33F-4D80-4B54-A08D-69024D3EF9B3}" dt="2023-03-27T23:22:34.252" v="12" actId="20577"/>
          <ac:spMkLst>
            <pc:docMk/>
            <pc:sldMk cId="582072120" sldId="257"/>
            <ac:spMk id="9" creationId="{EAEE5D2B-05A7-9D2B-09BB-D7730A5A8984}"/>
          </ac:spMkLst>
        </pc:spChg>
      </pc:sldChg>
    </pc:docChg>
  </pc:docChgLst>
  <pc:docChgLst>
    <pc:chgData name="Irene Aparecida Couto Ferraz" userId="S::1457610@sga.pucminas.br::78275a1d-2e9e-48ce-a199-786181557ee0" providerId="AD" clId="Web-{20E8D47C-63B4-40B1-9FBF-61F173BDBE99}"/>
    <pc:docChg chg="modSld">
      <pc:chgData name="Irene Aparecida Couto Ferraz" userId="S::1457610@sga.pucminas.br::78275a1d-2e9e-48ce-a199-786181557ee0" providerId="AD" clId="Web-{20E8D47C-63B4-40B1-9FBF-61F173BDBE99}" dt="2023-03-29T21:54:46.801" v="4" actId="20577"/>
      <pc:docMkLst>
        <pc:docMk/>
      </pc:docMkLst>
      <pc:sldChg chg="modSp">
        <pc:chgData name="Irene Aparecida Couto Ferraz" userId="S::1457610@sga.pucminas.br::78275a1d-2e9e-48ce-a199-786181557ee0" providerId="AD" clId="Web-{20E8D47C-63B4-40B1-9FBF-61F173BDBE99}" dt="2023-03-29T21:54:46.801" v="4" actId="20577"/>
        <pc:sldMkLst>
          <pc:docMk/>
          <pc:sldMk cId="582072120" sldId="257"/>
        </pc:sldMkLst>
        <pc:spChg chg="mod">
          <ac:chgData name="Irene Aparecida Couto Ferraz" userId="S::1457610@sga.pucminas.br::78275a1d-2e9e-48ce-a199-786181557ee0" providerId="AD" clId="Web-{20E8D47C-63B4-40B1-9FBF-61F173BDBE99}" dt="2023-03-29T21:54:46.801" v="4" actId="20577"/>
          <ac:spMkLst>
            <pc:docMk/>
            <pc:sldMk cId="582072120" sldId="257"/>
            <ac:spMk id="9" creationId="{EAEE5D2B-05A7-9D2B-09BB-D7730A5A8984}"/>
          </ac:spMkLst>
        </pc:spChg>
      </pc:sldChg>
    </pc:docChg>
  </pc:docChgLst>
  <pc:docChgLst>
    <pc:chgData name="Marcos Teixeira Dias" userId="S::1457746@sga.pucminas.br::858e9dd5-33ac-431a-bd4a-26ea7856a226" providerId="AD" clId="Web-{F7CD1280-E099-45DA-8FB9-A482F5C1DF39}"/>
    <pc:docChg chg="addSld modSld addMainMaster delMainMaster">
      <pc:chgData name="Marcos Teixeira Dias" userId="S::1457746@sga.pucminas.br::858e9dd5-33ac-431a-bd4a-26ea7856a226" providerId="AD" clId="Web-{F7CD1280-E099-45DA-8FB9-A482F5C1DF39}" dt="2023-03-28T18:42:58.169" v="656" actId="14100"/>
      <pc:docMkLst>
        <pc:docMk/>
      </pc:docMkLst>
      <pc:sldChg chg="modSp mod modClrScheme modShow chgLayout">
        <pc:chgData name="Marcos Teixeira Dias" userId="S::1457746@sga.pucminas.br::858e9dd5-33ac-431a-bd4a-26ea7856a226" providerId="AD" clId="Web-{F7CD1280-E099-45DA-8FB9-A482F5C1DF39}" dt="2023-03-28T18:02:02.482" v="25" actId="1076"/>
        <pc:sldMkLst>
          <pc:docMk/>
          <pc:sldMk cId="1863482780" sldId="256"/>
        </pc:sldMkLst>
        <pc:spChg chg="mod ord">
          <ac:chgData name="Marcos Teixeira Dias" userId="S::1457746@sga.pucminas.br::858e9dd5-33ac-431a-bd4a-26ea7856a226" providerId="AD" clId="Web-{F7CD1280-E099-45DA-8FB9-A482F5C1DF39}" dt="2023-03-28T18:01:30.746" v="20" actId="1076"/>
          <ac:spMkLst>
            <pc:docMk/>
            <pc:sldMk cId="1863482780" sldId="256"/>
            <ac:spMk id="3" creationId="{00000000-0000-0000-0000-000000000000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01:57.700" v="24" actId="1076"/>
          <ac:spMkLst>
            <pc:docMk/>
            <pc:sldMk cId="1863482780" sldId="256"/>
            <ac:spMk id="5" creationId="{00000000-0000-0000-0000-000000000000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02:02.482" v="25" actId="1076"/>
          <ac:spMkLst>
            <pc:docMk/>
            <pc:sldMk cId="1863482780" sldId="256"/>
            <ac:spMk id="6" creationId="{00000000-0000-0000-0000-000000000000}"/>
          </ac:spMkLst>
        </pc:spChg>
      </pc:sldChg>
      <pc:sldChg chg="modSp mod modClrScheme chgLayout">
        <pc:chgData name="Marcos Teixeira Dias" userId="S::1457746@sga.pucminas.br::858e9dd5-33ac-431a-bd4a-26ea7856a226" providerId="AD" clId="Web-{F7CD1280-E099-45DA-8FB9-A482F5C1DF39}" dt="2023-03-28T18:30:32.558" v="391" actId="1076"/>
        <pc:sldMkLst>
          <pc:docMk/>
          <pc:sldMk cId="582072120" sldId="257"/>
        </pc:sldMkLst>
        <pc:spChg chg="mod ord">
          <ac:chgData name="Marcos Teixeira Dias" userId="S::1457746@sga.pucminas.br::858e9dd5-33ac-431a-bd4a-26ea7856a226" providerId="AD" clId="Web-{F7CD1280-E099-45DA-8FB9-A482F5C1DF39}" dt="2023-03-28T18:15:58.878" v="113" actId="1076"/>
          <ac:spMkLst>
            <pc:docMk/>
            <pc:sldMk cId="582072120" sldId="257"/>
            <ac:spMk id="2" creationId="{00000000-0000-0000-0000-000000000000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30:32.558" v="391" actId="1076"/>
          <ac:spMkLst>
            <pc:docMk/>
            <pc:sldMk cId="582072120" sldId="257"/>
            <ac:spMk id="9" creationId="{EAEE5D2B-05A7-9D2B-09BB-D7730A5A8984}"/>
          </ac:spMkLst>
        </pc:spChg>
      </pc:sldChg>
      <pc:sldChg chg="addSp delSp modSp mod setBg modClrScheme delDesignElem chgLayout">
        <pc:chgData name="Marcos Teixeira Dias" userId="S::1457746@sga.pucminas.br::858e9dd5-33ac-431a-bd4a-26ea7856a226" providerId="AD" clId="Web-{F7CD1280-E099-45DA-8FB9-A482F5C1DF39}" dt="2023-03-28T18:34:16.302" v="615" actId="14100"/>
        <pc:sldMkLst>
          <pc:docMk/>
          <pc:sldMk cId="2691283418" sldId="258"/>
        </pc:sldMkLst>
        <pc:spChg chg="mod ord">
          <ac:chgData name="Marcos Teixeira Dias" userId="S::1457746@sga.pucminas.br::858e9dd5-33ac-431a-bd4a-26ea7856a226" providerId="AD" clId="Web-{F7CD1280-E099-45DA-8FB9-A482F5C1DF39}" dt="2023-03-28T18:05:58.133" v="62"/>
          <ac:spMkLst>
            <pc:docMk/>
            <pc:sldMk cId="2691283418" sldId="258"/>
            <ac:spMk id="2" creationId="{00000000-0000-0000-0000-000000000000}"/>
          </ac:spMkLst>
        </pc:spChg>
        <pc:spChg chg="mod ord">
          <ac:chgData name="Marcos Teixeira Dias" userId="S::1457746@sga.pucminas.br::858e9dd5-33ac-431a-bd4a-26ea7856a226" providerId="AD" clId="Web-{F7CD1280-E099-45DA-8FB9-A482F5C1DF39}" dt="2023-03-28T18:34:16.302" v="615" actId="14100"/>
          <ac:spMkLst>
            <pc:docMk/>
            <pc:sldMk cId="2691283418" sldId="258"/>
            <ac:spMk id="7" creationId="{9785D37A-0CCF-4AE6-B378-268CA82C45C5}"/>
          </ac:spMkLst>
        </pc:spChg>
        <pc:spChg chg="add del">
          <ac:chgData name="Marcos Teixeira Dias" userId="S::1457746@sga.pucminas.br::858e9dd5-33ac-431a-bd4a-26ea7856a226" providerId="AD" clId="Web-{F7CD1280-E099-45DA-8FB9-A482F5C1DF39}" dt="2023-03-28T17:56:03.481" v="6"/>
          <ac:spMkLst>
            <pc:docMk/>
            <pc:sldMk cId="2691283418" sldId="258"/>
            <ac:spMk id="13" creationId="{8F4E830A-06F9-4EAA-9E65-110CF2421798}"/>
          </ac:spMkLst>
        </pc:spChg>
        <pc:spChg chg="add del">
          <ac:chgData name="Marcos Teixeira Dias" userId="S::1457746@sga.pucminas.br::858e9dd5-33ac-431a-bd4a-26ea7856a226" providerId="AD" clId="Web-{F7CD1280-E099-45DA-8FB9-A482F5C1DF39}" dt="2023-03-28T17:57:10.124" v="9"/>
          <ac:spMkLst>
            <pc:docMk/>
            <pc:sldMk cId="2691283418" sldId="258"/>
            <ac:spMk id="21" creationId="{B9403C7F-76AE-4587-92A2-D4E41EBE68BD}"/>
          </ac:spMkLst>
        </pc:spChg>
        <pc:grpChg chg="add del">
          <ac:chgData name="Marcos Teixeira Dias" userId="S::1457746@sga.pucminas.br::858e9dd5-33ac-431a-bd4a-26ea7856a226" providerId="AD" clId="Web-{F7CD1280-E099-45DA-8FB9-A482F5C1DF39}" dt="2023-03-28T17:57:10.124" v="9"/>
          <ac:grpSpMkLst>
            <pc:docMk/>
            <pc:sldMk cId="2691283418" sldId="258"/>
            <ac:grpSpMk id="15" creationId="{D6C71778-3DDA-4748-AEBB-2A4B75016325}"/>
          </ac:grpSpMkLst>
        </pc:grpChg>
        <pc:picChg chg="add del">
          <ac:chgData name="Marcos Teixeira Dias" userId="S::1457746@sga.pucminas.br::858e9dd5-33ac-431a-bd4a-26ea7856a226" providerId="AD" clId="Web-{F7CD1280-E099-45DA-8FB9-A482F5C1DF39}" dt="2023-03-28T17:56:03.481" v="6"/>
          <ac:picMkLst>
            <pc:docMk/>
            <pc:sldMk cId="2691283418" sldId="258"/>
            <ac:picMk id="9" creationId="{5A865678-25E2-AE0E-2D72-411E2F6CDE05}"/>
          </ac:picMkLst>
        </pc:picChg>
        <pc:picChg chg="add del">
          <ac:chgData name="Marcos Teixeira Dias" userId="S::1457746@sga.pucminas.br::858e9dd5-33ac-431a-bd4a-26ea7856a226" providerId="AD" clId="Web-{F7CD1280-E099-45DA-8FB9-A482F5C1DF39}" dt="2023-03-28T17:57:45.282" v="10"/>
          <ac:picMkLst>
            <pc:docMk/>
            <pc:sldMk cId="2691283418" sldId="258"/>
            <ac:picMk id="22" creationId="{B8F0723D-5FAB-FACD-0A8F-FDA2412DB6B7}"/>
          </ac:picMkLst>
        </pc:picChg>
      </pc:sldChg>
      <pc:sldChg chg="modSp mod modClrScheme chgLayout">
        <pc:chgData name="Marcos Teixeira Dias" userId="S::1457746@sga.pucminas.br::858e9dd5-33ac-431a-bd4a-26ea7856a226" providerId="AD" clId="Web-{F7CD1280-E099-45DA-8FB9-A482F5C1DF39}" dt="2023-03-28T18:36:20.542" v="636" actId="1076"/>
        <pc:sldMkLst>
          <pc:docMk/>
          <pc:sldMk cId="3297396239" sldId="270"/>
        </pc:sldMkLst>
        <pc:spChg chg="mod">
          <ac:chgData name="Marcos Teixeira Dias" userId="S::1457746@sga.pucminas.br::858e9dd5-33ac-431a-bd4a-26ea7856a226" providerId="AD" clId="Web-{F7CD1280-E099-45DA-8FB9-A482F5C1DF39}" dt="2023-03-28T18:36:20.542" v="636" actId="1076"/>
          <ac:spMkLst>
            <pc:docMk/>
            <pc:sldMk cId="3297396239" sldId="270"/>
            <ac:spMk id="2" creationId="{E8B0202E-CEDC-43BB-A8E7-AE73068DAC26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09:00.297" v="89" actId="1076"/>
          <ac:spMkLst>
            <pc:docMk/>
            <pc:sldMk cId="3297396239" sldId="270"/>
            <ac:spMk id="9" creationId="{7C3324C6-4247-425E-AE9E-2E15A4DE5C0B}"/>
          </ac:spMkLst>
        </pc:spChg>
      </pc:sldChg>
      <pc:sldChg chg="delSp modSp mod modClrScheme chgLayout">
        <pc:chgData name="Marcos Teixeira Dias" userId="S::1457746@sga.pucminas.br::858e9dd5-33ac-431a-bd4a-26ea7856a226" providerId="AD" clId="Web-{F7CD1280-E099-45DA-8FB9-A482F5C1DF39}" dt="2023-03-28T18:42:58.169" v="656" actId="14100"/>
        <pc:sldMkLst>
          <pc:docMk/>
          <pc:sldMk cId="2992167190" sldId="271"/>
        </pc:sldMkLst>
        <pc:spChg chg="mod">
          <ac:chgData name="Marcos Teixeira Dias" userId="S::1457746@sga.pucminas.br::858e9dd5-33ac-431a-bd4a-26ea7856a226" providerId="AD" clId="Web-{F7CD1280-E099-45DA-8FB9-A482F5C1DF39}" dt="2023-03-28T18:36:30.824" v="638" actId="1076"/>
          <ac:spMkLst>
            <pc:docMk/>
            <pc:sldMk cId="2992167190" sldId="271"/>
            <ac:spMk id="7" creationId="{DD156B39-DA86-4BED-A6E9-C62010C64CD9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09:10.876" v="92" actId="1076"/>
          <ac:spMkLst>
            <pc:docMk/>
            <pc:sldMk cId="2992167190" sldId="271"/>
            <ac:spMk id="8" creationId="{73455595-54F9-42D8-94CC-B1AED9E96FFF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42:58.169" v="656" actId="14100"/>
          <ac:spMkLst>
            <pc:docMk/>
            <pc:sldMk cId="2992167190" sldId="271"/>
            <ac:spMk id="10" creationId="{14C955EC-9E2C-4202-89F3-CAC4DE196CC9}"/>
          </ac:spMkLst>
        </pc:spChg>
        <pc:picChg chg="del">
          <ac:chgData name="Marcos Teixeira Dias" userId="S::1457746@sga.pucminas.br::858e9dd5-33ac-431a-bd4a-26ea7856a226" providerId="AD" clId="Web-{F7CD1280-E099-45DA-8FB9-A482F5C1DF39}" dt="2023-03-28T18:42:52.435" v="655"/>
          <ac:picMkLst>
            <pc:docMk/>
            <pc:sldMk cId="2992167190" sldId="271"/>
            <ac:picMk id="13" creationId="{41E812E5-ED95-48C1-B30A-58DD7FCA1294}"/>
          </ac:picMkLst>
        </pc:picChg>
      </pc:sldChg>
      <pc:sldChg chg="addSp delSp modSp mod setBg modClrScheme setClrOvrMap delDesignElem chgLayout">
        <pc:chgData name="Marcos Teixeira Dias" userId="S::1457746@sga.pucminas.br::858e9dd5-33ac-431a-bd4a-26ea7856a226" providerId="AD" clId="Web-{F7CD1280-E099-45DA-8FB9-A482F5C1DF39}" dt="2023-03-28T18:18:11.728" v="132" actId="1076"/>
        <pc:sldMkLst>
          <pc:docMk/>
          <pc:sldMk cId="3790810873" sldId="276"/>
        </pc:sldMkLst>
        <pc:spChg chg="mod ord">
          <ac:chgData name="Marcos Teixeira Dias" userId="S::1457746@sga.pucminas.br::858e9dd5-33ac-431a-bd4a-26ea7856a226" providerId="AD" clId="Web-{F7CD1280-E099-45DA-8FB9-A482F5C1DF39}" dt="2023-03-28T18:08:22.999" v="79" actId="1076"/>
          <ac:spMkLst>
            <pc:docMk/>
            <pc:sldMk cId="3790810873" sldId="276"/>
            <ac:spMk id="2" creationId="{CE3B4411-946A-43C9-B024-5CE904DE7546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18:11.728" v="132" actId="1076"/>
          <ac:spMkLst>
            <pc:docMk/>
            <pc:sldMk cId="3790810873" sldId="276"/>
            <ac:spMk id="3" creationId="{79876C66-0372-4067-BE7A-84CB1411F7AF}"/>
          </ac:spMkLst>
        </pc:spChg>
        <pc:spChg chg="add del">
          <ac:chgData name="Marcos Teixeira Dias" userId="S::1457746@sga.pucminas.br::858e9dd5-33ac-431a-bd4a-26ea7856a226" providerId="AD" clId="Web-{F7CD1280-E099-45DA-8FB9-A482F5C1DF39}" dt="2023-03-28T17:57:10.124" v="9"/>
          <ac:spMkLst>
            <pc:docMk/>
            <pc:sldMk cId="3790810873" sldId="276"/>
            <ac:spMk id="15" creationId="{AD2D45C7-2E37-44FD-AC77-116CD14B9ED9}"/>
          </ac:spMkLst>
        </pc:spChg>
        <pc:spChg chg="add del">
          <ac:chgData name="Marcos Teixeira Dias" userId="S::1457746@sga.pucminas.br::858e9dd5-33ac-431a-bd4a-26ea7856a226" providerId="AD" clId="Web-{F7CD1280-E099-45DA-8FB9-A482F5C1DF39}" dt="2023-03-28T17:57:10.124" v="9"/>
          <ac:spMkLst>
            <pc:docMk/>
            <pc:sldMk cId="3790810873" sldId="276"/>
            <ac:spMk id="17" creationId="{1FF88480-2CF1-4C54-8CE3-2CA9CD9FF896}"/>
          </ac:spMkLst>
        </pc:spChg>
        <pc:grpChg chg="add del">
          <ac:chgData name="Marcos Teixeira Dias" userId="S::1457746@sga.pucminas.br::858e9dd5-33ac-431a-bd4a-26ea7856a226" providerId="AD" clId="Web-{F7CD1280-E099-45DA-8FB9-A482F5C1DF39}" dt="2023-03-28T17:57:10.124" v="9"/>
          <ac:grpSpMkLst>
            <pc:docMk/>
            <pc:sldMk cId="3790810873" sldId="276"/>
            <ac:grpSpMk id="8" creationId="{6CC7770B-E4E1-42D6-9437-DAA4A3A9E659}"/>
          </ac:grpSpMkLst>
        </pc:grpChg>
      </pc:sldChg>
      <pc:sldChg chg="modSp mod modClrScheme chgLayout">
        <pc:chgData name="Marcos Teixeira Dias" userId="S::1457746@sga.pucminas.br::858e9dd5-33ac-431a-bd4a-26ea7856a226" providerId="AD" clId="Web-{F7CD1280-E099-45DA-8FB9-A482F5C1DF39}" dt="2023-03-28T18:33:29.597" v="581"/>
        <pc:sldMkLst>
          <pc:docMk/>
          <pc:sldMk cId="1072040565" sldId="278"/>
        </pc:sldMkLst>
        <pc:spChg chg="mod">
          <ac:chgData name="Marcos Teixeira Dias" userId="S::1457746@sga.pucminas.br::858e9dd5-33ac-431a-bd4a-26ea7856a226" providerId="AD" clId="Web-{F7CD1280-E099-45DA-8FB9-A482F5C1DF39}" dt="2023-03-28T18:27:11.268" v="308" actId="1076"/>
          <ac:spMkLst>
            <pc:docMk/>
            <pc:sldMk cId="1072040565" sldId="278"/>
            <ac:spMk id="2" creationId="{F2EB7EDA-C0B6-4CD3-AB8F-53D1B9584284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09:47.534" v="101" actId="1076"/>
          <ac:spMkLst>
            <pc:docMk/>
            <pc:sldMk cId="1072040565" sldId="278"/>
            <ac:spMk id="12" creationId="{482A34EB-6E48-40EF-ACC5-CFA9CDD1351F}"/>
          </ac:spMkLst>
        </pc:spChg>
        <pc:graphicFrameChg chg="mod modGraphic">
          <ac:chgData name="Marcos Teixeira Dias" userId="S::1457746@sga.pucminas.br::858e9dd5-33ac-431a-bd4a-26ea7856a226" providerId="AD" clId="Web-{F7CD1280-E099-45DA-8FB9-A482F5C1DF39}" dt="2023-03-28T18:33:29.597" v="581"/>
          <ac:graphicFrameMkLst>
            <pc:docMk/>
            <pc:sldMk cId="1072040565" sldId="278"/>
            <ac:graphicFrameMk id="9" creationId="{931F5251-0B6B-4D32-AD0D-27CAED026F41}"/>
          </ac:graphicFrameMkLst>
        </pc:graphicFrameChg>
      </pc:sldChg>
      <pc:sldChg chg="addSp delSp modSp mod modClrScheme chgLayout">
        <pc:chgData name="Marcos Teixeira Dias" userId="S::1457746@sga.pucminas.br::858e9dd5-33ac-431a-bd4a-26ea7856a226" providerId="AD" clId="Web-{F7CD1280-E099-45DA-8FB9-A482F5C1DF39}" dt="2023-03-28T18:42:43.122" v="654" actId="1076"/>
        <pc:sldMkLst>
          <pc:docMk/>
          <pc:sldMk cId="2503189209" sldId="282"/>
        </pc:sldMkLst>
        <pc:spChg chg="mod ord">
          <ac:chgData name="Marcos Teixeira Dias" userId="S::1457746@sga.pucminas.br::858e9dd5-33ac-431a-bd4a-26ea7856a226" providerId="AD" clId="Web-{F7CD1280-E099-45DA-8FB9-A482F5C1DF39}" dt="2023-03-28T18:08:36.359" v="82" actId="1076"/>
          <ac:spMkLst>
            <pc:docMk/>
            <pc:sldMk cId="2503189209" sldId="282"/>
            <ac:spMk id="2" creationId="{00000000-0000-0000-0000-000000000000}"/>
          </ac:spMkLst>
        </pc:spChg>
        <pc:spChg chg="mod ord">
          <ac:chgData name="Marcos Teixeira Dias" userId="S::1457746@sga.pucminas.br::858e9dd5-33ac-431a-bd4a-26ea7856a226" providerId="AD" clId="Web-{F7CD1280-E099-45DA-8FB9-A482F5C1DF39}" dt="2023-03-28T18:42:43.122" v="654" actId="1076"/>
          <ac:spMkLst>
            <pc:docMk/>
            <pc:sldMk cId="2503189209" sldId="282"/>
            <ac:spMk id="3" creationId="{00000000-0000-0000-0000-000000000000}"/>
          </ac:spMkLst>
        </pc:spChg>
        <pc:picChg chg="add del mod">
          <ac:chgData name="Marcos Teixeira Dias" userId="S::1457746@sga.pucminas.br::858e9dd5-33ac-431a-bd4a-26ea7856a226" providerId="AD" clId="Web-{F7CD1280-E099-45DA-8FB9-A482F5C1DF39}" dt="2023-03-28T18:42:35.809" v="652"/>
          <ac:picMkLst>
            <pc:docMk/>
            <pc:sldMk cId="2503189209" sldId="282"/>
            <ac:picMk id="4" creationId="{2356F52F-D914-0A08-AAF9-32849315A0AC}"/>
          </ac:picMkLst>
        </pc:picChg>
        <pc:picChg chg="del mod">
          <ac:chgData name="Marcos Teixeira Dias" userId="S::1457746@sga.pucminas.br::858e9dd5-33ac-431a-bd4a-26ea7856a226" providerId="AD" clId="Web-{F7CD1280-E099-45DA-8FB9-A482F5C1DF39}" dt="2023-03-28T18:40:02.239" v="647"/>
          <ac:picMkLst>
            <pc:docMk/>
            <pc:sldMk cId="2503189209" sldId="282"/>
            <ac:picMk id="6" creationId="{EF4C63B9-CDC3-4997-BD35-B0E763DBC3CF}"/>
          </ac:picMkLst>
        </pc:picChg>
      </pc:sldChg>
      <pc:sldChg chg="modSp mod modClrScheme chgLayout">
        <pc:chgData name="Marcos Teixeira Dias" userId="S::1457746@sga.pucminas.br::858e9dd5-33ac-431a-bd4a-26ea7856a226" providerId="AD" clId="Web-{F7CD1280-E099-45DA-8FB9-A482F5C1DF39}" dt="2023-03-28T18:35:35.821" v="631" actId="20577"/>
        <pc:sldMkLst>
          <pc:docMk/>
          <pc:sldMk cId="3492403011" sldId="284"/>
        </pc:sldMkLst>
        <pc:spChg chg="mod ord">
          <ac:chgData name="Marcos Teixeira Dias" userId="S::1457746@sga.pucminas.br::858e9dd5-33ac-431a-bd4a-26ea7856a226" providerId="AD" clId="Web-{F7CD1280-E099-45DA-8FB9-A482F5C1DF39}" dt="2023-03-28T18:08:50.359" v="86" actId="1076"/>
          <ac:spMkLst>
            <pc:docMk/>
            <pc:sldMk cId="3492403011" sldId="284"/>
            <ac:spMk id="2" creationId="{00000000-0000-0000-0000-000000000000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35:35.821" v="631" actId="20577"/>
          <ac:spMkLst>
            <pc:docMk/>
            <pc:sldMk cId="3492403011" sldId="284"/>
            <ac:spMk id="3" creationId="{2524B781-0293-41DC-B784-FEB304BF0E8E}"/>
          </ac:spMkLst>
        </pc:spChg>
      </pc:sldChg>
      <pc:sldChg chg="modSp mod modClrScheme chgLayout">
        <pc:chgData name="Marcos Teixeira Dias" userId="S::1457746@sga.pucminas.br::858e9dd5-33ac-431a-bd4a-26ea7856a226" providerId="AD" clId="Web-{F7CD1280-E099-45DA-8FB9-A482F5C1DF39}" dt="2023-03-28T18:36:38.762" v="640" actId="1076"/>
        <pc:sldMkLst>
          <pc:docMk/>
          <pc:sldMk cId="1003185858" sldId="288"/>
        </pc:sldMkLst>
        <pc:spChg chg="mod">
          <ac:chgData name="Marcos Teixeira Dias" userId="S::1457746@sga.pucminas.br::858e9dd5-33ac-431a-bd4a-26ea7856a226" providerId="AD" clId="Web-{F7CD1280-E099-45DA-8FB9-A482F5C1DF39}" dt="2023-03-28T18:36:38.762" v="640" actId="1076"/>
          <ac:spMkLst>
            <pc:docMk/>
            <pc:sldMk cId="1003185858" sldId="288"/>
            <ac:spMk id="2" creationId="{0436EB55-3C43-4A2D-870C-CCF2937846DF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09:20.673" v="95" actId="1076"/>
          <ac:spMkLst>
            <pc:docMk/>
            <pc:sldMk cId="1003185858" sldId="288"/>
            <ac:spMk id="12" creationId="{482A34EB-6E48-40EF-ACC5-CFA9CDD1351F}"/>
          </ac:spMkLst>
        </pc:spChg>
        <pc:picChg chg="mod">
          <ac:chgData name="Marcos Teixeira Dias" userId="S::1457746@sga.pucminas.br::858e9dd5-33ac-431a-bd4a-26ea7856a226" providerId="AD" clId="Web-{F7CD1280-E099-45DA-8FB9-A482F5C1DF39}" dt="2023-03-28T18:24:11.572" v="213" actId="1076"/>
          <ac:picMkLst>
            <pc:docMk/>
            <pc:sldMk cId="1003185858" sldId="288"/>
            <ac:picMk id="10" creationId="{5E80D460-8359-45BE-BCAA-D23207F483EF}"/>
          </ac:picMkLst>
        </pc:picChg>
        <pc:picChg chg="mod modCrop">
          <ac:chgData name="Marcos Teixeira Dias" userId="S::1457746@sga.pucminas.br::858e9dd5-33ac-431a-bd4a-26ea7856a226" providerId="AD" clId="Web-{F7CD1280-E099-45DA-8FB9-A482F5C1DF39}" dt="2023-03-28T18:25:04.746" v="219"/>
          <ac:picMkLst>
            <pc:docMk/>
            <pc:sldMk cId="1003185858" sldId="288"/>
            <ac:picMk id="11" creationId="{9F96FF73-0778-4B8C-B7C1-5AEAA6BB9821}"/>
          </ac:picMkLst>
        </pc:picChg>
      </pc:sldChg>
      <pc:sldChg chg="modSp mod modClrScheme chgLayout">
        <pc:chgData name="Marcos Teixeira Dias" userId="S::1457746@sga.pucminas.br::858e9dd5-33ac-431a-bd4a-26ea7856a226" providerId="AD" clId="Web-{F7CD1280-E099-45DA-8FB9-A482F5C1DF39}" dt="2023-03-28T18:36:50.137" v="642" actId="1076"/>
        <pc:sldMkLst>
          <pc:docMk/>
          <pc:sldMk cId="2803690037" sldId="293"/>
        </pc:sldMkLst>
        <pc:spChg chg="mod">
          <ac:chgData name="Marcos Teixeira Dias" userId="S::1457746@sga.pucminas.br::858e9dd5-33ac-431a-bd4a-26ea7856a226" providerId="AD" clId="Web-{F7CD1280-E099-45DA-8FB9-A482F5C1DF39}" dt="2023-03-28T18:36:50.137" v="642" actId="1076"/>
          <ac:spMkLst>
            <pc:docMk/>
            <pc:sldMk cId="2803690037" sldId="293"/>
            <ac:spMk id="2" creationId="{0436EB55-3C43-4A2D-870C-CCF2937846DF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09:33.252" v="98" actId="1076"/>
          <ac:spMkLst>
            <pc:docMk/>
            <pc:sldMk cId="2803690037" sldId="293"/>
            <ac:spMk id="12" creationId="{482A34EB-6E48-40EF-ACC5-CFA9CDD1351F}"/>
          </ac:spMkLst>
        </pc:spChg>
        <pc:graphicFrameChg chg="mod modGraphic">
          <ac:chgData name="Marcos Teixeira Dias" userId="S::1457746@sga.pucminas.br::858e9dd5-33ac-431a-bd4a-26ea7856a226" providerId="AD" clId="Web-{F7CD1280-E099-45DA-8FB9-A482F5C1DF39}" dt="2023-03-28T18:33:23.003" v="572"/>
          <ac:graphicFrameMkLst>
            <pc:docMk/>
            <pc:sldMk cId="2803690037" sldId="293"/>
            <ac:graphicFrameMk id="3" creationId="{D9BE4E30-DBC2-4C33-BC96-8045903BA25C}"/>
          </ac:graphicFrameMkLst>
        </pc:graphicFrameChg>
      </pc:sldChg>
      <pc:sldChg chg="modSp mod modClrScheme chgLayout">
        <pc:chgData name="Marcos Teixeira Dias" userId="S::1457746@sga.pucminas.br::858e9dd5-33ac-431a-bd4a-26ea7856a226" providerId="AD" clId="Web-{F7CD1280-E099-45DA-8FB9-A482F5C1DF39}" dt="2023-03-28T18:33:36.472" v="589"/>
        <pc:sldMkLst>
          <pc:docMk/>
          <pc:sldMk cId="2457007612" sldId="294"/>
        </pc:sldMkLst>
        <pc:spChg chg="mod">
          <ac:chgData name="Marcos Teixeira Dias" userId="S::1457746@sga.pucminas.br::858e9dd5-33ac-431a-bd4a-26ea7856a226" providerId="AD" clId="Web-{F7CD1280-E099-45DA-8FB9-A482F5C1DF39}" dt="2023-03-28T18:27:53.660" v="322" actId="1076"/>
          <ac:spMkLst>
            <pc:docMk/>
            <pc:sldMk cId="2457007612" sldId="294"/>
            <ac:spMk id="2" creationId="{F2EB7EDA-C0B6-4CD3-AB8F-53D1B9584284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09:56.347" v="104" actId="1076"/>
          <ac:spMkLst>
            <pc:docMk/>
            <pc:sldMk cId="2457007612" sldId="294"/>
            <ac:spMk id="12" creationId="{482A34EB-6E48-40EF-ACC5-CFA9CDD1351F}"/>
          </ac:spMkLst>
        </pc:spChg>
        <pc:graphicFrameChg chg="mod modGraphic">
          <ac:chgData name="Marcos Teixeira Dias" userId="S::1457746@sga.pucminas.br::858e9dd5-33ac-431a-bd4a-26ea7856a226" providerId="AD" clId="Web-{F7CD1280-E099-45DA-8FB9-A482F5C1DF39}" dt="2023-03-28T18:33:36.472" v="589"/>
          <ac:graphicFrameMkLst>
            <pc:docMk/>
            <pc:sldMk cId="2457007612" sldId="294"/>
            <ac:graphicFrameMk id="9" creationId="{931F5251-0B6B-4D32-AD0D-27CAED026F41}"/>
          </ac:graphicFrameMkLst>
        </pc:graphicFrameChg>
      </pc:sldChg>
      <pc:sldChg chg="modSp mod modClrScheme chgLayout">
        <pc:chgData name="Marcos Teixeira Dias" userId="S::1457746@sga.pucminas.br::858e9dd5-33ac-431a-bd4a-26ea7856a226" providerId="AD" clId="Web-{F7CD1280-E099-45DA-8FB9-A482F5C1DF39}" dt="2023-03-28T18:33:50.317" v="603"/>
        <pc:sldMkLst>
          <pc:docMk/>
          <pc:sldMk cId="177847927" sldId="295"/>
        </pc:sldMkLst>
        <pc:spChg chg="mod">
          <ac:chgData name="Marcos Teixeira Dias" userId="S::1457746@sga.pucminas.br::858e9dd5-33ac-431a-bd4a-26ea7856a226" providerId="AD" clId="Web-{F7CD1280-E099-45DA-8FB9-A482F5C1DF39}" dt="2023-03-28T18:28:28.724" v="338" actId="1076"/>
          <ac:spMkLst>
            <pc:docMk/>
            <pc:sldMk cId="177847927" sldId="295"/>
            <ac:spMk id="2" creationId="{F2EB7EDA-C0B6-4CD3-AB8F-53D1B9584284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10:12.707" v="109" actId="1076"/>
          <ac:spMkLst>
            <pc:docMk/>
            <pc:sldMk cId="177847927" sldId="295"/>
            <ac:spMk id="12" creationId="{482A34EB-6E48-40EF-ACC5-CFA9CDD1351F}"/>
          </ac:spMkLst>
        </pc:spChg>
        <pc:graphicFrameChg chg="mod modGraphic">
          <ac:chgData name="Marcos Teixeira Dias" userId="S::1457746@sga.pucminas.br::858e9dd5-33ac-431a-bd4a-26ea7856a226" providerId="AD" clId="Web-{F7CD1280-E099-45DA-8FB9-A482F5C1DF39}" dt="2023-03-28T18:33:50.317" v="603"/>
          <ac:graphicFrameMkLst>
            <pc:docMk/>
            <pc:sldMk cId="177847927" sldId="295"/>
            <ac:graphicFrameMk id="9" creationId="{931F5251-0B6B-4D32-AD0D-27CAED026F41}"/>
          </ac:graphicFrameMkLst>
        </pc:graphicFrameChg>
      </pc:sldChg>
      <pc:sldChg chg="modSp mod modClrScheme chgLayout">
        <pc:chgData name="Marcos Teixeira Dias" userId="S::1457746@sga.pucminas.br::858e9dd5-33ac-431a-bd4a-26ea7856a226" providerId="AD" clId="Web-{F7CD1280-E099-45DA-8FB9-A482F5C1DF39}" dt="2023-03-28T18:33:57.192" v="614"/>
        <pc:sldMkLst>
          <pc:docMk/>
          <pc:sldMk cId="823966312" sldId="296"/>
        </pc:sldMkLst>
        <pc:spChg chg="mod">
          <ac:chgData name="Marcos Teixeira Dias" userId="S::1457746@sga.pucminas.br::858e9dd5-33ac-431a-bd4a-26ea7856a226" providerId="AD" clId="Web-{F7CD1280-E099-45DA-8FB9-A482F5C1DF39}" dt="2023-03-28T18:30:04.447" v="385" actId="1076"/>
          <ac:spMkLst>
            <pc:docMk/>
            <pc:sldMk cId="823966312" sldId="296"/>
            <ac:spMk id="2" creationId="{F2EB7EDA-C0B6-4CD3-AB8F-53D1B9584284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15:46.628" v="111" actId="1076"/>
          <ac:spMkLst>
            <pc:docMk/>
            <pc:sldMk cId="823966312" sldId="296"/>
            <ac:spMk id="12" creationId="{482A34EB-6E48-40EF-ACC5-CFA9CDD1351F}"/>
          </ac:spMkLst>
        </pc:spChg>
        <pc:graphicFrameChg chg="mod modGraphic">
          <ac:chgData name="Marcos Teixeira Dias" userId="S::1457746@sga.pucminas.br::858e9dd5-33ac-431a-bd4a-26ea7856a226" providerId="AD" clId="Web-{F7CD1280-E099-45DA-8FB9-A482F5C1DF39}" dt="2023-03-28T18:33:57.192" v="614"/>
          <ac:graphicFrameMkLst>
            <pc:docMk/>
            <pc:sldMk cId="823966312" sldId="296"/>
            <ac:graphicFrameMk id="9" creationId="{931F5251-0B6B-4D32-AD0D-27CAED026F41}"/>
          </ac:graphicFrameMkLst>
        </pc:graphicFrameChg>
      </pc:sldChg>
      <pc:sldChg chg="addSp delSp modSp new">
        <pc:chgData name="Marcos Teixeira Dias" userId="S::1457746@sga.pucminas.br::858e9dd5-33ac-431a-bd4a-26ea7856a226" providerId="AD" clId="Web-{F7CD1280-E099-45DA-8FB9-A482F5C1DF39}" dt="2023-03-28T18:22:20.474" v="180" actId="1076"/>
        <pc:sldMkLst>
          <pc:docMk/>
          <pc:sldMk cId="732296320" sldId="297"/>
        </pc:sldMkLst>
        <pc:spChg chg="del">
          <ac:chgData name="Marcos Teixeira Dias" userId="S::1457746@sga.pucminas.br::858e9dd5-33ac-431a-bd4a-26ea7856a226" providerId="AD" clId="Web-{F7CD1280-E099-45DA-8FB9-A482F5C1DF39}" dt="2023-03-28T18:21:35.190" v="166"/>
          <ac:spMkLst>
            <pc:docMk/>
            <pc:sldMk cId="732296320" sldId="297"/>
            <ac:spMk id="2" creationId="{8111A471-E83A-C9B2-27F5-33731E3D9DE4}"/>
          </ac:spMkLst>
        </pc:spChg>
        <pc:spChg chg="mod">
          <ac:chgData name="Marcos Teixeira Dias" userId="S::1457746@sga.pucminas.br::858e9dd5-33ac-431a-bd4a-26ea7856a226" providerId="AD" clId="Web-{F7CD1280-E099-45DA-8FB9-A482F5C1DF39}" dt="2023-03-28T18:22:20.474" v="180" actId="1076"/>
          <ac:spMkLst>
            <pc:docMk/>
            <pc:sldMk cId="732296320" sldId="297"/>
            <ac:spMk id="3" creationId="{96D8DA39-7FF1-0081-8E25-2D490D59DD48}"/>
          </ac:spMkLst>
        </pc:spChg>
        <pc:spChg chg="add mod">
          <ac:chgData name="Marcos Teixeira Dias" userId="S::1457746@sga.pucminas.br::858e9dd5-33ac-431a-bd4a-26ea7856a226" providerId="AD" clId="Web-{F7CD1280-E099-45DA-8FB9-A482F5C1DF39}" dt="2023-03-28T18:21:43.034" v="167" actId="1076"/>
          <ac:spMkLst>
            <pc:docMk/>
            <pc:sldMk cId="732296320" sldId="297"/>
            <ac:spMk id="5" creationId="{D054C270-5251-41E6-E19C-7D36D5258F45}"/>
          </ac:spMkLst>
        </pc:spChg>
      </pc:sldChg>
      <pc:sldMasterChg chg="del delSldLayout">
        <pc:chgData name="Marcos Teixeira Dias" userId="S::1457746@sga.pucminas.br::858e9dd5-33ac-431a-bd4a-26ea7856a226" providerId="AD" clId="Web-{F7CD1280-E099-45DA-8FB9-A482F5C1DF39}" dt="2023-03-28T17:53:23.489" v="0"/>
        <pc:sldMasterMkLst>
          <pc:docMk/>
          <pc:sldMasterMk cId="16745060" sldId="2147483667"/>
        </pc:sldMasterMkLst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3061918877" sldId="2147483668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2556121380" sldId="2147483669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152670441" sldId="2147483670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2521781980" sldId="2147483671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2834711067" sldId="2147483672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20880272" sldId="2147483673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462604970" sldId="2147483674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1948137755" sldId="2147483675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2823209698" sldId="2147483676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2452020161" sldId="2147483677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1088077533" sldId="2147483678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3055429454" sldId="2147483679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2281710438" sldId="2147483680"/>
          </pc:sldLayoutMkLst>
        </pc:sldLayoutChg>
        <pc:sldLayoutChg chg="del">
          <pc:chgData name="Marcos Teixeira Dias" userId="S::1457746@sga.pucminas.br::858e9dd5-33ac-431a-bd4a-26ea7856a226" providerId="AD" clId="Web-{F7CD1280-E099-45DA-8FB9-A482F5C1DF39}" dt="2023-03-28T17:53:23.489" v="0"/>
          <pc:sldLayoutMkLst>
            <pc:docMk/>
            <pc:sldMasterMk cId="16745060" sldId="2147483667"/>
            <pc:sldLayoutMk cId="3212071099" sldId="2147483681"/>
          </pc:sldLayoutMkLst>
        </pc:sldLayoutChg>
      </pc:sldMasterChg>
      <pc:sldMasterChg chg="add del addSldLayout delSldLayout modSldLayout">
        <pc:chgData name="Marcos Teixeira Dias" userId="S::1457746@sga.pucminas.br::858e9dd5-33ac-431a-bd4a-26ea7856a226" providerId="AD" clId="Web-{F7CD1280-E099-45DA-8FB9-A482F5C1DF39}" dt="2023-03-28T17:53:36.490" v="1"/>
        <pc:sldMasterMkLst>
          <pc:docMk/>
          <pc:sldMasterMk cId="3397542095" sldId="2147483682"/>
        </pc:sldMasterMkLst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3899422108" sldId="214748368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530354013" sldId="214748368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3970018430" sldId="2147483685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4005839815" sldId="2147483686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2292758302" sldId="2147483687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694712909" sldId="2147483688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925145965" sldId="2147483689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613297403" sldId="2147483690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3698655258" sldId="2147483691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2486762997" sldId="2147483692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2867207209" sldId="214748369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2257583374" sldId="214748369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3328064134" sldId="2147483695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2991150562" sldId="2147483696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2880743346" sldId="2147483697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203275862" sldId="2147483698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36.490" v="1"/>
          <pc:sldLayoutMkLst>
            <pc:docMk/>
            <pc:sldMasterMk cId="3397542095" sldId="2147483682"/>
            <pc:sldLayoutMk cId="489861942" sldId="2147483699"/>
          </pc:sldLayoutMkLst>
        </pc:sldLayoutChg>
      </pc:sldMasterChg>
      <pc:sldMasterChg chg="add del addSldLayout delSldLayout modSldLayout">
        <pc:chgData name="Marcos Teixeira Dias" userId="S::1457746@sga.pucminas.br::858e9dd5-33ac-431a-bd4a-26ea7856a226" providerId="AD" clId="Web-{F7CD1280-E099-45DA-8FB9-A482F5C1DF39}" dt="2023-03-28T17:53:57.522" v="2"/>
        <pc:sldMasterMkLst>
          <pc:docMk/>
          <pc:sldMasterMk cId="2485041317" sldId="2147483700"/>
        </pc:sldMasterMkLst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746778561" sldId="2147483701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191593785" sldId="2147483702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2345495128" sldId="214748370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2838642557" sldId="214748370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657850981" sldId="2147483705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450381872" sldId="2147483706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2582957252" sldId="2147483707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2982675128" sldId="2147483708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3437357761" sldId="2147483709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1285581887" sldId="2147483710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10706854" sldId="2147483711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583012658" sldId="2147483712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2083775969" sldId="214748371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611653279" sldId="214748371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2679866010" sldId="2147483715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3480722747" sldId="2147483716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3:57.522" v="2"/>
          <pc:sldLayoutMkLst>
            <pc:docMk/>
            <pc:sldMasterMk cId="2485041317" sldId="2147483700"/>
            <pc:sldLayoutMk cId="2306657035" sldId="2147483717"/>
          </pc:sldLayoutMkLst>
        </pc:sldLayoutChg>
      </pc:sldMasterChg>
      <pc:sldMasterChg chg="add del addSldLayout delSldLayout modSldLayout">
        <pc:chgData name="Marcos Teixeira Dias" userId="S::1457746@sga.pucminas.br::858e9dd5-33ac-431a-bd4a-26ea7856a226" providerId="AD" clId="Web-{F7CD1280-E099-45DA-8FB9-A482F5C1DF39}" dt="2023-03-28T17:54:06.538" v="3"/>
        <pc:sldMasterMkLst>
          <pc:docMk/>
          <pc:sldMasterMk cId="2045033689" sldId="2147483718"/>
        </pc:sldMasterMkLst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711555302" sldId="2147483719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447297631" sldId="2147483720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360649610" sldId="2147483721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2620006031" sldId="2147483722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2493252468" sldId="214748372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2158177267" sldId="214748372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3926030959" sldId="2147483725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3553621405" sldId="2147483726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2599467490" sldId="2147483727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4033111162" sldId="2147483728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31425604" sldId="2147483729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20428614" sldId="2147483730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875265818" sldId="2147483731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4120199310" sldId="2147483732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336462541" sldId="214748373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4033184856" sldId="214748373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4:06.538" v="3"/>
          <pc:sldLayoutMkLst>
            <pc:docMk/>
            <pc:sldMasterMk cId="2045033689" sldId="2147483718"/>
            <pc:sldLayoutMk cId="3654799427" sldId="2147483735"/>
          </pc:sldLayoutMkLst>
        </pc:sldLayoutChg>
      </pc:sldMasterChg>
      <pc:sldMasterChg chg="add del addSldLayout delSldLayout modSldLayout">
        <pc:chgData name="Marcos Teixeira Dias" userId="S::1457746@sga.pucminas.br::858e9dd5-33ac-431a-bd4a-26ea7856a226" providerId="AD" clId="Web-{F7CD1280-E099-45DA-8FB9-A482F5C1DF39}" dt="2023-03-28T17:55:44.808" v="4"/>
        <pc:sldMasterMkLst>
          <pc:docMk/>
          <pc:sldMasterMk cId="546570878" sldId="2147483736"/>
        </pc:sldMasterMkLst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1583661865" sldId="2147483737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1768749476" sldId="2147483738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2579009944" sldId="2147483739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1512044465" sldId="2147483740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1656512834" sldId="2147483741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2498558765" sldId="2147483742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1649299341" sldId="214748374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2058434645" sldId="214748374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4032827746" sldId="2147483745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701825310" sldId="2147483746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1133238790" sldId="2147483747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1029046322" sldId="2147483748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3199188273" sldId="2147483749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1484388247" sldId="2147483750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1252401401" sldId="2147483751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31405554" sldId="2147483752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5:44.808" v="4"/>
          <pc:sldLayoutMkLst>
            <pc:docMk/>
            <pc:sldMasterMk cId="546570878" sldId="2147483736"/>
            <pc:sldLayoutMk cId="4698596" sldId="2147483753"/>
          </pc:sldLayoutMkLst>
        </pc:sldLayoutChg>
      </pc:sldMasterChg>
      <pc:sldMasterChg chg="add del addSldLayout delSldLayout modSldLayout">
        <pc:chgData name="Marcos Teixeira Dias" userId="S::1457746@sga.pucminas.br::858e9dd5-33ac-431a-bd4a-26ea7856a226" providerId="AD" clId="Web-{F7CD1280-E099-45DA-8FB9-A482F5C1DF39}" dt="2023-03-28T17:57:10.124" v="9"/>
        <pc:sldMasterMkLst>
          <pc:docMk/>
          <pc:sldMasterMk cId="3161557959" sldId="2147483754"/>
        </pc:sldMasterMkLst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3265065572" sldId="2147483755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3974905945" sldId="2147483756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625378755" sldId="2147483757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3165739517" sldId="2147483758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1696693948" sldId="2147483759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1226239425" sldId="2147483760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250787066" sldId="2147483761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2909298876" sldId="2147483762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3485990904" sldId="214748376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3655139880" sldId="214748376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1263891399" sldId="2147483765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1705110075" sldId="2147483766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116051873" sldId="2147483767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2022276536" sldId="2147483768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1406468929" sldId="2147483769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2755412047" sldId="2147483770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7:10.124" v="9"/>
          <pc:sldLayoutMkLst>
            <pc:docMk/>
            <pc:sldMasterMk cId="3161557959" sldId="2147483754"/>
            <pc:sldLayoutMk cId="2926822242" sldId="2147483771"/>
          </pc:sldLayoutMkLst>
        </pc:sldLayoutChg>
      </pc:sldMasterChg>
      <pc:sldMasterChg chg="add del addSldLayout delSldLayout modSldLayout">
        <pc:chgData name="Marcos Teixeira Dias" userId="S::1457746@sga.pucminas.br::858e9dd5-33ac-431a-bd4a-26ea7856a226" providerId="AD" clId="Web-{F7CD1280-E099-45DA-8FB9-A482F5C1DF39}" dt="2023-03-28T17:58:10.236" v="11"/>
        <pc:sldMasterMkLst>
          <pc:docMk/>
          <pc:sldMasterMk cId="3904479660" sldId="2147483772"/>
        </pc:sldMasterMkLst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948553183" sldId="214748377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3424699887" sldId="214748377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1592516443" sldId="2147483775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4199513784" sldId="2147483776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1291467507" sldId="2147483777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587325306" sldId="2147483778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4127426549" sldId="2147483779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2051196831" sldId="2147483780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3012598054" sldId="2147483781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1781857339" sldId="2147483782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1905100059" sldId="214748378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3971349674" sldId="214748378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2918323684" sldId="2147483785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885613797" sldId="2147483786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1431271912" sldId="2147483787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8:10.236" v="11"/>
          <pc:sldLayoutMkLst>
            <pc:docMk/>
            <pc:sldMasterMk cId="3904479660" sldId="2147483772"/>
            <pc:sldLayoutMk cId="1584014814" sldId="2147483788"/>
          </pc:sldLayoutMkLst>
        </pc:sldLayoutChg>
      </pc:sldMasterChg>
      <pc:sldMasterChg chg="add del addSldLayout delSldLayout modSldLayout">
        <pc:chgData name="Marcos Teixeira Dias" userId="S::1457746@sga.pucminas.br::858e9dd5-33ac-431a-bd4a-26ea7856a226" providerId="AD" clId="Web-{F7CD1280-E099-45DA-8FB9-A482F5C1DF39}" dt="2023-03-28T17:59:34.944" v="13"/>
        <pc:sldMasterMkLst>
          <pc:docMk/>
          <pc:sldMasterMk cId="123580855" sldId="2147483789"/>
        </pc:sldMasterMkLst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1219034398" sldId="2147483790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273692602" sldId="2147483791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1373589947" sldId="2147483792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2381974711" sldId="214748379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2728495931" sldId="214748379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2729081744" sldId="2147483795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1610798524" sldId="2147483796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2450962246" sldId="2147483797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2772821309" sldId="2147483798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536017593" sldId="2147483799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155763101" sldId="2147483800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3352689890" sldId="2147483801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3677255707" sldId="2147483802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3968535600" sldId="2147483803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3209326686" sldId="2147483804"/>
          </pc:sldLayoutMkLst>
        </pc:sldLayoutChg>
        <pc:sldLayoutChg chg="add del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123580855" sldId="2147483789"/>
            <pc:sldLayoutMk cId="2057458404" sldId="2147483805"/>
          </pc:sldLayoutMkLst>
        </pc:sldLayoutChg>
      </pc:sldMasterChg>
      <pc:sldMasterChg chg="add addSldLayout modSldLayout">
        <pc:chgData name="Marcos Teixeira Dias" userId="S::1457746@sga.pucminas.br::858e9dd5-33ac-431a-bd4a-26ea7856a226" providerId="AD" clId="Web-{F7CD1280-E099-45DA-8FB9-A482F5C1DF39}" dt="2023-03-28T17:59:34.944" v="13"/>
        <pc:sldMasterMkLst>
          <pc:docMk/>
          <pc:sldMasterMk cId="2062383692" sldId="2147483806"/>
        </pc:sldMasterMkLst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4105889053" sldId="2147483807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1401169782" sldId="2147483808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426965865" sldId="2147483809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1257858500" sldId="2147483810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2976000896" sldId="2147483811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3132375392" sldId="2147483812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773413314" sldId="2147483813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2051248711" sldId="2147483814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1822542644" sldId="2147483815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3950364832" sldId="2147483816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1285573291" sldId="2147483817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1662287166" sldId="2147483818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2034321930" sldId="2147483819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2204657796" sldId="2147483820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1855117182" sldId="2147483821"/>
          </pc:sldLayoutMkLst>
        </pc:sldLayoutChg>
        <pc:sldLayoutChg chg="add mod replId">
          <pc:chgData name="Marcos Teixeira Dias" userId="S::1457746@sga.pucminas.br::858e9dd5-33ac-431a-bd4a-26ea7856a226" providerId="AD" clId="Web-{F7CD1280-E099-45DA-8FB9-A482F5C1DF39}" dt="2023-03-28T17:59:34.944" v="13"/>
          <pc:sldLayoutMkLst>
            <pc:docMk/>
            <pc:sldMasterMk cId="2062383692" sldId="2147483806"/>
            <pc:sldLayoutMk cId="1355522924" sldId="2147483822"/>
          </pc:sldLayoutMkLst>
        </pc:sldLayoutChg>
      </pc:sldMasterChg>
    </pc:docChg>
  </pc:docChgLst>
  <pc:docChgLst>
    <pc:chgData name="Marcos Teixeira Dias" userId="S::1457746@sga.pucminas.br::858e9dd5-33ac-431a-bd4a-26ea7856a226" providerId="AD" clId="Web-{745E6E46-A636-4A4B-981F-35F705F755EB}"/>
    <pc:docChg chg="modSld addMainMaster delMainMaster">
      <pc:chgData name="Marcos Teixeira Dias" userId="S::1457746@sga.pucminas.br::858e9dd5-33ac-431a-bd4a-26ea7856a226" providerId="AD" clId="Web-{745E6E46-A636-4A4B-981F-35F705F755EB}" dt="2023-03-27T20:08:25.458" v="196"/>
      <pc:docMkLst>
        <pc:docMk/>
      </pc:docMkLst>
      <pc:sldChg chg="modSp mod modTransition modClrScheme chgLayout">
        <pc:chgData name="Marcos Teixeira Dias" userId="S::1457746@sga.pucminas.br::858e9dd5-33ac-431a-bd4a-26ea7856a226" providerId="AD" clId="Web-{745E6E46-A636-4A4B-981F-35F705F755EB}" dt="2023-03-27T20:07:59.567" v="183"/>
        <pc:sldMkLst>
          <pc:docMk/>
          <pc:sldMk cId="1863482780" sldId="256"/>
        </pc:sldMkLst>
        <pc:spChg chg="mod ord">
          <ac:chgData name="Marcos Teixeira Dias" userId="S::1457746@sga.pucminas.br::858e9dd5-33ac-431a-bd4a-26ea7856a226" providerId="AD" clId="Web-{745E6E46-A636-4A4B-981F-35F705F755EB}" dt="2023-03-27T20:06:51.471" v="180"/>
          <ac:spMkLst>
            <pc:docMk/>
            <pc:sldMk cId="1863482780" sldId="256"/>
            <ac:spMk id="3" creationId="{00000000-0000-0000-0000-000000000000}"/>
          </ac:spMkLst>
        </pc:spChg>
      </pc:sldChg>
      <pc:sldChg chg="addSp delSp modSp mod modTransition setBg modClrScheme chgLayout">
        <pc:chgData name="Marcos Teixeira Dias" userId="S::1457746@sga.pucminas.br::858e9dd5-33ac-431a-bd4a-26ea7856a226" providerId="AD" clId="Web-{745E6E46-A636-4A4B-981F-35F705F755EB}" dt="2023-03-27T20:08:25.458" v="196"/>
        <pc:sldMkLst>
          <pc:docMk/>
          <pc:sldMk cId="582072120" sldId="257"/>
        </pc:sldMkLst>
        <pc:spChg chg="mod ord">
          <ac:chgData name="Marcos Teixeira Dias" userId="S::1457746@sga.pucminas.br::858e9dd5-33ac-431a-bd4a-26ea7856a226" providerId="AD" clId="Web-{745E6E46-A636-4A4B-981F-35F705F755EB}" dt="2023-03-27T20:06:51.471" v="180"/>
          <ac:spMkLst>
            <pc:docMk/>
            <pc:sldMk cId="582072120" sldId="257"/>
            <ac:spMk id="2" creationId="{00000000-0000-0000-0000-000000000000}"/>
          </ac:spMkLst>
        </pc:spChg>
        <pc:spChg chg="add del mod">
          <ac:chgData name="Marcos Teixeira Dias" userId="S::1457746@sga.pucminas.br::858e9dd5-33ac-431a-bd4a-26ea7856a226" providerId="AD" clId="Web-{745E6E46-A636-4A4B-981F-35F705F755EB}" dt="2023-03-27T20:03:22.419" v="177"/>
          <ac:spMkLst>
            <pc:docMk/>
            <pc:sldMk cId="582072120" sldId="257"/>
            <ac:spMk id="4" creationId="{BE90B4EF-DD4A-69A9-B67D-8B645CB630C7}"/>
          </ac:spMkLst>
        </pc:spChg>
        <pc:spChg chg="del mod">
          <ac:chgData name="Marcos Teixeira Dias" userId="S::1457746@sga.pucminas.br::858e9dd5-33ac-431a-bd4a-26ea7856a226" providerId="AD" clId="Web-{745E6E46-A636-4A4B-981F-35F705F755EB}" dt="2023-03-27T19:36:17.390" v="49"/>
          <ac:spMkLst>
            <pc:docMk/>
            <pc:sldMk cId="582072120" sldId="257"/>
            <ac:spMk id="5" creationId="{E39C5941-E8B6-4AAC-8268-052A0D82A1C8}"/>
          </ac:spMkLst>
        </pc:spChg>
        <pc:spChg chg="add del mod">
          <ac:chgData name="Marcos Teixeira Dias" userId="S::1457746@sga.pucminas.br::858e9dd5-33ac-431a-bd4a-26ea7856a226" providerId="AD" clId="Web-{745E6E46-A636-4A4B-981F-35F705F755EB}" dt="2023-03-27T19:51:50.400" v="170"/>
          <ac:spMkLst>
            <pc:docMk/>
            <pc:sldMk cId="582072120" sldId="257"/>
            <ac:spMk id="6" creationId="{DAEA881F-B741-4457-09AC-F96E0AACDB49}"/>
          </ac:spMkLst>
        </pc:spChg>
        <pc:spChg chg="add del mod">
          <ac:chgData name="Marcos Teixeira Dias" userId="S::1457746@sga.pucminas.br::858e9dd5-33ac-431a-bd4a-26ea7856a226" providerId="AD" clId="Web-{745E6E46-A636-4A4B-981F-35F705F755EB}" dt="2023-03-27T19:36:20.593" v="50"/>
          <ac:spMkLst>
            <pc:docMk/>
            <pc:sldMk cId="582072120" sldId="257"/>
            <ac:spMk id="8" creationId="{FC430E9B-0D23-9F06-02EA-D8F0CF8DB5B2}"/>
          </ac:spMkLst>
        </pc:spChg>
        <pc:spChg chg="add del mod">
          <ac:chgData name="Marcos Teixeira Dias" userId="S::1457746@sga.pucminas.br::858e9dd5-33ac-431a-bd4a-26ea7856a226" providerId="AD" clId="Web-{745E6E46-A636-4A4B-981F-35F705F755EB}" dt="2023-03-27T20:03:28.434" v="178" actId="1076"/>
          <ac:spMkLst>
            <pc:docMk/>
            <pc:sldMk cId="582072120" sldId="257"/>
            <ac:spMk id="9" creationId="{EAEE5D2B-05A7-9D2B-09BB-D7730A5A8984}"/>
          </ac:spMkLst>
        </pc:spChg>
      </pc:sldChg>
      <pc:sldChg chg="modSp mod modTransition modClrScheme chgLayout">
        <pc:chgData name="Marcos Teixeira Dias" userId="S::1457746@sga.pucminas.br::858e9dd5-33ac-431a-bd4a-26ea7856a226" providerId="AD" clId="Web-{745E6E46-A636-4A4B-981F-35F705F755EB}" dt="2023-03-27T20:08:02.145" v="184"/>
        <pc:sldMkLst>
          <pc:docMk/>
          <pc:sldMk cId="2691283418" sldId="258"/>
        </pc:sldMkLst>
        <pc:spChg chg="mod ord">
          <ac:chgData name="Marcos Teixeira Dias" userId="S::1457746@sga.pucminas.br::858e9dd5-33ac-431a-bd4a-26ea7856a226" providerId="AD" clId="Web-{745E6E46-A636-4A4B-981F-35F705F755EB}" dt="2023-03-27T20:06:51.471" v="180"/>
          <ac:spMkLst>
            <pc:docMk/>
            <pc:sldMk cId="2691283418" sldId="258"/>
            <ac:spMk id="2" creationId="{00000000-0000-0000-0000-000000000000}"/>
          </ac:spMkLst>
        </pc:spChg>
        <pc:spChg chg="mod ord">
          <ac:chgData name="Marcos Teixeira Dias" userId="S::1457746@sga.pucminas.br::858e9dd5-33ac-431a-bd4a-26ea7856a226" providerId="AD" clId="Web-{745E6E46-A636-4A4B-981F-35F705F755EB}" dt="2023-03-27T20:06:51.471" v="180"/>
          <ac:spMkLst>
            <pc:docMk/>
            <pc:sldMk cId="2691283418" sldId="258"/>
            <ac:spMk id="7" creationId="{9785D37A-0CCF-4AE6-B378-268CA82C45C5}"/>
          </ac:spMkLst>
        </pc:spChg>
      </pc:sldChg>
      <pc:sldChg chg="mod modTransition modClrScheme chgLayout">
        <pc:chgData name="Marcos Teixeira Dias" userId="S::1457746@sga.pucminas.br::858e9dd5-33ac-431a-bd4a-26ea7856a226" providerId="AD" clId="Web-{745E6E46-A636-4A4B-981F-35F705F755EB}" dt="2023-03-27T20:08:10.926" v="188"/>
        <pc:sldMkLst>
          <pc:docMk/>
          <pc:sldMk cId="3297396239" sldId="270"/>
        </pc:sldMkLst>
      </pc:sldChg>
      <pc:sldChg chg="mod modTransition modClrScheme chgLayout">
        <pc:chgData name="Marcos Teixeira Dias" userId="S::1457746@sga.pucminas.br::858e9dd5-33ac-431a-bd4a-26ea7856a226" providerId="AD" clId="Web-{745E6E46-A636-4A4B-981F-35F705F755EB}" dt="2023-03-27T20:08:12.567" v="189"/>
        <pc:sldMkLst>
          <pc:docMk/>
          <pc:sldMk cId="2992167190" sldId="271"/>
        </pc:sldMkLst>
      </pc:sldChg>
      <pc:sldChg chg="modSp mod modTransition modClrScheme chgLayout">
        <pc:chgData name="Marcos Teixeira Dias" userId="S::1457746@sga.pucminas.br::858e9dd5-33ac-431a-bd4a-26ea7856a226" providerId="AD" clId="Web-{745E6E46-A636-4A4B-981F-35F705F755EB}" dt="2023-03-27T20:08:04.739" v="185"/>
        <pc:sldMkLst>
          <pc:docMk/>
          <pc:sldMk cId="3790810873" sldId="276"/>
        </pc:sldMkLst>
        <pc:spChg chg="mod ord">
          <ac:chgData name="Marcos Teixeira Dias" userId="S::1457746@sga.pucminas.br::858e9dd5-33ac-431a-bd4a-26ea7856a226" providerId="AD" clId="Web-{745E6E46-A636-4A4B-981F-35F705F755EB}" dt="2023-03-27T20:06:51.471" v="180"/>
          <ac:spMkLst>
            <pc:docMk/>
            <pc:sldMk cId="3790810873" sldId="276"/>
            <ac:spMk id="2" creationId="{CE3B4411-946A-43C9-B024-5CE904DE7546}"/>
          </ac:spMkLst>
        </pc:spChg>
      </pc:sldChg>
      <pc:sldChg chg="mod modTransition modClrScheme chgLayout">
        <pc:chgData name="Marcos Teixeira Dias" userId="S::1457746@sga.pucminas.br::858e9dd5-33ac-431a-bd4a-26ea7856a226" providerId="AD" clId="Web-{745E6E46-A636-4A4B-981F-35F705F755EB}" dt="2023-03-27T20:08:18.208" v="192"/>
        <pc:sldMkLst>
          <pc:docMk/>
          <pc:sldMk cId="1072040565" sldId="278"/>
        </pc:sldMkLst>
      </pc:sldChg>
      <pc:sldChg chg="modSp mod modTransition modClrScheme chgLayout">
        <pc:chgData name="Marcos Teixeira Dias" userId="S::1457746@sga.pucminas.br::858e9dd5-33ac-431a-bd4a-26ea7856a226" providerId="AD" clId="Web-{745E6E46-A636-4A4B-981F-35F705F755EB}" dt="2023-03-27T20:08:06.567" v="186"/>
        <pc:sldMkLst>
          <pc:docMk/>
          <pc:sldMk cId="2503189209" sldId="282"/>
        </pc:sldMkLst>
        <pc:spChg chg="mod ord">
          <ac:chgData name="Marcos Teixeira Dias" userId="S::1457746@sga.pucminas.br::858e9dd5-33ac-431a-bd4a-26ea7856a226" providerId="AD" clId="Web-{745E6E46-A636-4A4B-981F-35F705F755EB}" dt="2023-03-27T20:06:51.471" v="180"/>
          <ac:spMkLst>
            <pc:docMk/>
            <pc:sldMk cId="2503189209" sldId="282"/>
            <ac:spMk id="2" creationId="{00000000-0000-0000-0000-000000000000}"/>
          </ac:spMkLst>
        </pc:spChg>
        <pc:spChg chg="mod ord">
          <ac:chgData name="Marcos Teixeira Dias" userId="S::1457746@sga.pucminas.br::858e9dd5-33ac-431a-bd4a-26ea7856a226" providerId="AD" clId="Web-{745E6E46-A636-4A4B-981F-35F705F755EB}" dt="2023-03-27T20:06:51.471" v="180"/>
          <ac:spMkLst>
            <pc:docMk/>
            <pc:sldMk cId="2503189209" sldId="282"/>
            <ac:spMk id="3" creationId="{00000000-0000-0000-0000-000000000000}"/>
          </ac:spMkLst>
        </pc:spChg>
      </pc:sldChg>
      <pc:sldChg chg="modSp mod modTransition modClrScheme chgLayout">
        <pc:chgData name="Marcos Teixeira Dias" userId="S::1457746@sga.pucminas.br::858e9dd5-33ac-431a-bd4a-26ea7856a226" providerId="AD" clId="Web-{745E6E46-A636-4A4B-981F-35F705F755EB}" dt="2023-03-27T20:08:08.880" v="187"/>
        <pc:sldMkLst>
          <pc:docMk/>
          <pc:sldMk cId="3492403011" sldId="284"/>
        </pc:sldMkLst>
        <pc:spChg chg="mod ord">
          <ac:chgData name="Marcos Teixeira Dias" userId="S::1457746@sga.pucminas.br::858e9dd5-33ac-431a-bd4a-26ea7856a226" providerId="AD" clId="Web-{745E6E46-A636-4A4B-981F-35F705F755EB}" dt="2023-03-27T20:06:51.471" v="180"/>
          <ac:spMkLst>
            <pc:docMk/>
            <pc:sldMk cId="3492403011" sldId="284"/>
            <ac:spMk id="2" creationId="{00000000-0000-0000-0000-000000000000}"/>
          </ac:spMkLst>
        </pc:spChg>
      </pc:sldChg>
      <pc:sldChg chg="mod modTransition modClrScheme chgLayout">
        <pc:chgData name="Marcos Teixeira Dias" userId="S::1457746@sga.pucminas.br::858e9dd5-33ac-431a-bd4a-26ea7856a226" providerId="AD" clId="Web-{745E6E46-A636-4A4B-981F-35F705F755EB}" dt="2023-03-27T20:08:14.723" v="190"/>
        <pc:sldMkLst>
          <pc:docMk/>
          <pc:sldMk cId="1003185858" sldId="288"/>
        </pc:sldMkLst>
      </pc:sldChg>
      <pc:sldChg chg="mod modTransition modClrScheme chgLayout">
        <pc:chgData name="Marcos Teixeira Dias" userId="S::1457746@sga.pucminas.br::858e9dd5-33ac-431a-bd4a-26ea7856a226" providerId="AD" clId="Web-{745E6E46-A636-4A4B-981F-35F705F755EB}" dt="2023-03-27T20:08:16.270" v="191"/>
        <pc:sldMkLst>
          <pc:docMk/>
          <pc:sldMk cId="2803690037" sldId="293"/>
        </pc:sldMkLst>
      </pc:sldChg>
      <pc:sldChg chg="mod modTransition modClrScheme chgLayout">
        <pc:chgData name="Marcos Teixeira Dias" userId="S::1457746@sga.pucminas.br::858e9dd5-33ac-431a-bd4a-26ea7856a226" providerId="AD" clId="Web-{745E6E46-A636-4A4B-981F-35F705F755EB}" dt="2023-03-27T20:08:20.114" v="193"/>
        <pc:sldMkLst>
          <pc:docMk/>
          <pc:sldMk cId="2457007612" sldId="294"/>
        </pc:sldMkLst>
      </pc:sldChg>
      <pc:sldChg chg="mod modTransition modClrScheme chgLayout">
        <pc:chgData name="Marcos Teixeira Dias" userId="S::1457746@sga.pucminas.br::858e9dd5-33ac-431a-bd4a-26ea7856a226" providerId="AD" clId="Web-{745E6E46-A636-4A4B-981F-35F705F755EB}" dt="2023-03-27T20:08:22.599" v="194"/>
        <pc:sldMkLst>
          <pc:docMk/>
          <pc:sldMk cId="177847927" sldId="295"/>
        </pc:sldMkLst>
      </pc:sldChg>
      <pc:sldChg chg="mod modTransition modClrScheme chgLayout">
        <pc:chgData name="Marcos Teixeira Dias" userId="S::1457746@sga.pucminas.br::858e9dd5-33ac-431a-bd4a-26ea7856a226" providerId="AD" clId="Web-{745E6E46-A636-4A4B-981F-35F705F755EB}" dt="2023-03-27T20:08:23.755" v="195"/>
        <pc:sldMkLst>
          <pc:docMk/>
          <pc:sldMk cId="823966312" sldId="296"/>
        </pc:sldMkLst>
      </pc:sldChg>
      <pc:sldMasterChg chg="add del addSldLayout delSldLayout">
        <pc:chgData name="Marcos Teixeira Dias" userId="S::1457746@sga.pucminas.br::858e9dd5-33ac-431a-bd4a-26ea7856a226" providerId="AD" clId="Web-{745E6E46-A636-4A4B-981F-35F705F755EB}" dt="2023-03-27T20:06:51.471" v="180"/>
        <pc:sldMasterMkLst>
          <pc:docMk/>
          <pc:sldMasterMk cId="16745060" sldId="2147483667"/>
        </pc:sldMasterMkLst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3061918877" sldId="2147483668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2556121380" sldId="2147483669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152670441" sldId="2147483670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2521781980" sldId="2147483671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2834711067" sldId="2147483672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20880272" sldId="2147483673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462604970" sldId="2147483674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1948137755" sldId="2147483675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2823209698" sldId="2147483676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2452020161" sldId="2147483677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1088077533" sldId="2147483678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3055429454" sldId="2147483679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2281710438" sldId="2147483680"/>
          </pc:sldLayoutMkLst>
        </pc:sldLayoutChg>
        <pc:sldLayoutChg chg="add del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6745060" sldId="2147483667"/>
            <pc:sldLayoutMk cId="3212071099" sldId="2147483681"/>
          </pc:sldLayoutMkLst>
        </pc:sldLayoutChg>
      </pc:sldMasterChg>
      <pc:sldMasterChg chg="add del addSldLayout delSldLayout modSldLayout">
        <pc:chgData name="Marcos Teixeira Dias" userId="S::1457746@sga.pucminas.br::858e9dd5-33ac-431a-bd4a-26ea7856a226" providerId="AD" clId="Web-{745E6E46-A636-4A4B-981F-35F705F755EB}" dt="2023-03-27T20:06:51.471" v="180"/>
        <pc:sldMasterMkLst>
          <pc:docMk/>
          <pc:sldMasterMk cId="156272879" sldId="2147483682"/>
        </pc:sldMasterMkLst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1616691763" sldId="2147483683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2705829252" sldId="2147483684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3883304041" sldId="2147483685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848912219" sldId="2147483686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1531175865" sldId="2147483687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837819224" sldId="2147483688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915812645" sldId="2147483689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733298132" sldId="2147483690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4225629187" sldId="2147483691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777404256" sldId="2147483692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4058741719" sldId="2147483693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3834028926" sldId="2147483694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3283936069" sldId="2147483695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1926793336" sldId="2147483696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3772879580" sldId="2147483697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1020779445" sldId="2147483698"/>
          </pc:sldLayoutMkLst>
        </pc:sldLayoutChg>
        <pc:sldLayoutChg chg="add del mod replId">
          <pc:chgData name="Marcos Teixeira Dias" userId="S::1457746@sga.pucminas.br::858e9dd5-33ac-431a-bd4a-26ea7856a226" providerId="AD" clId="Web-{745E6E46-A636-4A4B-981F-35F705F755EB}" dt="2023-03-27T20:06:51.471" v="180"/>
          <pc:sldLayoutMkLst>
            <pc:docMk/>
            <pc:sldMasterMk cId="156272879" sldId="2147483682"/>
            <pc:sldLayoutMk cId="1868611747" sldId="2147483699"/>
          </pc:sldLayoutMkLst>
        </pc:sldLayoutChg>
      </pc:sldMasterChg>
    </pc:docChg>
  </pc:docChgLst>
  <pc:docChgLst>
    <pc:chgData name="Marcos Teixeira Dias" userId="S::1457746@sga.pucminas.br::858e9dd5-33ac-431a-bd4a-26ea7856a226" providerId="AD" clId="Web-{164CF866-ACA6-4405-95F7-DFA9337ADB80}"/>
    <pc:docChg chg="modSld">
      <pc:chgData name="Marcos Teixeira Dias" userId="S::1457746@sga.pucminas.br::858e9dd5-33ac-431a-bd4a-26ea7856a226" providerId="AD" clId="Web-{164CF866-ACA6-4405-95F7-DFA9337ADB80}" dt="2023-03-28T18:55:57.960" v="0" actId="14100"/>
      <pc:docMkLst>
        <pc:docMk/>
      </pc:docMkLst>
      <pc:sldChg chg="modSp">
        <pc:chgData name="Marcos Teixeira Dias" userId="S::1457746@sga.pucminas.br::858e9dd5-33ac-431a-bd4a-26ea7856a226" providerId="AD" clId="Web-{164CF866-ACA6-4405-95F7-DFA9337ADB80}" dt="2023-03-28T18:55:57.960" v="0" actId="14100"/>
        <pc:sldMkLst>
          <pc:docMk/>
          <pc:sldMk cId="1863482780" sldId="256"/>
        </pc:sldMkLst>
        <pc:spChg chg="mod">
          <ac:chgData name="Marcos Teixeira Dias" userId="S::1457746@sga.pucminas.br::858e9dd5-33ac-431a-bd4a-26ea7856a226" providerId="AD" clId="Web-{164CF866-ACA6-4405-95F7-DFA9337ADB80}" dt="2023-03-28T18:55:57.960" v="0" actId="14100"/>
          <ac:spMkLst>
            <pc:docMk/>
            <pc:sldMk cId="1863482780" sldId="256"/>
            <ac:spMk id="3" creationId="{00000000-0000-0000-0000-000000000000}"/>
          </ac:spMkLst>
        </pc:spChg>
      </pc:sldChg>
    </pc:docChg>
  </pc:docChgLst>
  <pc:docChgLst>
    <pc:chgData name="Henrique Cesar De Freitas Pinto Anibal" userId="S::1457152@sga.pucminas.br::5818b2e0-6fd2-4f74-9ca3-ffc15f9da8f5" providerId="AD" clId="Web-{7F6893D3-9BC0-4206-B9DC-D1E76B2FC88A}"/>
    <pc:docChg chg="modSld">
      <pc:chgData name="Henrique Cesar De Freitas Pinto Anibal" userId="S::1457152@sga.pucminas.br::5818b2e0-6fd2-4f74-9ca3-ffc15f9da8f5" providerId="AD" clId="Web-{7F6893D3-9BC0-4206-B9DC-D1E76B2FC88A}" dt="2023-03-27T23:28:32.919" v="56"/>
      <pc:docMkLst>
        <pc:docMk/>
      </pc:docMkLst>
      <pc:sldChg chg="modSp">
        <pc:chgData name="Henrique Cesar De Freitas Pinto Anibal" userId="S::1457152@sga.pucminas.br::5818b2e0-6fd2-4f74-9ca3-ffc15f9da8f5" providerId="AD" clId="Web-{7F6893D3-9BC0-4206-B9DC-D1E76B2FC88A}" dt="2023-03-27T23:24:49.147" v="0" actId="20577"/>
        <pc:sldMkLst>
          <pc:docMk/>
          <pc:sldMk cId="2992167190" sldId="271"/>
        </pc:sldMkLst>
        <pc:spChg chg="mod">
          <ac:chgData name="Henrique Cesar De Freitas Pinto Anibal" userId="S::1457152@sga.pucminas.br::5818b2e0-6fd2-4f74-9ca3-ffc15f9da8f5" providerId="AD" clId="Web-{7F6893D3-9BC0-4206-B9DC-D1E76B2FC88A}" dt="2023-03-27T23:24:49.147" v="0" actId="20577"/>
          <ac:spMkLst>
            <pc:docMk/>
            <pc:sldMk cId="2992167190" sldId="271"/>
            <ac:spMk id="10" creationId="{14C955EC-9E2C-4202-89F3-CAC4DE196CC9}"/>
          </ac:spMkLst>
        </pc:spChg>
      </pc:sldChg>
      <pc:sldChg chg="modSp">
        <pc:chgData name="Henrique Cesar De Freitas Pinto Anibal" userId="S::1457152@sga.pucminas.br::5818b2e0-6fd2-4f74-9ca3-ffc15f9da8f5" providerId="AD" clId="Web-{7F6893D3-9BC0-4206-B9DC-D1E76B2FC88A}" dt="2023-03-27T23:27:56.856" v="26"/>
        <pc:sldMkLst>
          <pc:docMk/>
          <pc:sldMk cId="177847927" sldId="295"/>
        </pc:sldMkLst>
        <pc:graphicFrameChg chg="mod modGraphic">
          <ac:chgData name="Henrique Cesar De Freitas Pinto Anibal" userId="S::1457152@sga.pucminas.br::5818b2e0-6fd2-4f74-9ca3-ffc15f9da8f5" providerId="AD" clId="Web-{7F6893D3-9BC0-4206-B9DC-D1E76B2FC88A}" dt="2023-03-27T23:27:56.856" v="26"/>
          <ac:graphicFrameMkLst>
            <pc:docMk/>
            <pc:sldMk cId="177847927" sldId="295"/>
            <ac:graphicFrameMk id="9" creationId="{931F5251-0B6B-4D32-AD0D-27CAED026F41}"/>
          </ac:graphicFrameMkLst>
        </pc:graphicFrameChg>
      </pc:sldChg>
      <pc:sldChg chg="modSp">
        <pc:chgData name="Henrique Cesar De Freitas Pinto Anibal" userId="S::1457152@sga.pucminas.br::5818b2e0-6fd2-4f74-9ca3-ffc15f9da8f5" providerId="AD" clId="Web-{7F6893D3-9BC0-4206-B9DC-D1E76B2FC88A}" dt="2023-03-27T23:28:32.919" v="56"/>
        <pc:sldMkLst>
          <pc:docMk/>
          <pc:sldMk cId="823966312" sldId="296"/>
        </pc:sldMkLst>
        <pc:graphicFrameChg chg="mod modGraphic">
          <ac:chgData name="Henrique Cesar De Freitas Pinto Anibal" userId="S::1457152@sga.pucminas.br::5818b2e0-6fd2-4f74-9ca3-ffc15f9da8f5" providerId="AD" clId="Web-{7F6893D3-9BC0-4206-B9DC-D1E76B2FC88A}" dt="2023-03-27T23:28:32.919" v="56"/>
          <ac:graphicFrameMkLst>
            <pc:docMk/>
            <pc:sldMk cId="823966312" sldId="296"/>
            <ac:graphicFrameMk id="9" creationId="{931F5251-0B6B-4D32-AD0D-27CAED026F41}"/>
          </ac:graphicFrameMkLst>
        </pc:graphicFrameChg>
      </pc:sldChg>
    </pc:docChg>
  </pc:docChgLst>
  <pc:docChgLst>
    <pc:chgData name="Richard Da Silva Monteiro" userId="S::1457108@sga.pucminas.br::97601067-15a6-44f1-bcea-b4f2c66f2fbb" providerId="AD" clId="Web-{7C2076AD-7512-40D2-A8A8-F74E7FD3FF32}"/>
    <pc:docChg chg="modSld">
      <pc:chgData name="Richard Da Silva Monteiro" userId="S::1457108@sga.pucminas.br::97601067-15a6-44f1-bcea-b4f2c66f2fbb" providerId="AD" clId="Web-{7C2076AD-7512-40D2-A8A8-F74E7FD3FF32}" dt="2023-03-31T17:28:02.555" v="5" actId="20577"/>
      <pc:docMkLst>
        <pc:docMk/>
      </pc:docMkLst>
      <pc:sldChg chg="modSp">
        <pc:chgData name="Richard Da Silva Monteiro" userId="S::1457108@sga.pucminas.br::97601067-15a6-44f1-bcea-b4f2c66f2fbb" providerId="AD" clId="Web-{7C2076AD-7512-40D2-A8A8-F74E7FD3FF32}" dt="2023-03-31T17:28:02.555" v="5" actId="20577"/>
        <pc:sldMkLst>
          <pc:docMk/>
          <pc:sldMk cId="2992167190" sldId="271"/>
        </pc:sldMkLst>
        <pc:spChg chg="mod">
          <ac:chgData name="Richard Da Silva Monteiro" userId="S::1457108@sga.pucminas.br::97601067-15a6-44f1-bcea-b4f2c66f2fbb" providerId="AD" clId="Web-{7C2076AD-7512-40D2-A8A8-F74E7FD3FF32}" dt="2023-03-31T17:28:02.555" v="5" actId="20577"/>
          <ac:spMkLst>
            <pc:docMk/>
            <pc:sldMk cId="2992167190" sldId="271"/>
            <ac:spMk id="7" creationId="{DD156B39-DA86-4BED-A6E9-C62010C64CD9}"/>
          </ac:spMkLst>
        </pc:spChg>
      </pc:sldChg>
    </pc:docChg>
  </pc:docChgLst>
  <pc:docChgLst>
    <pc:chgData name="Irene Aparecida Couto Ferraz" userId="S::1457610@sga.pucminas.br::78275a1d-2e9e-48ce-a199-786181557ee0" providerId="AD" clId="Web-{EE3433DF-F744-454D-B5E4-8D7499D484A8}"/>
    <pc:docChg chg="modSld">
      <pc:chgData name="Irene Aparecida Couto Ferraz" userId="S::1457610@sga.pucminas.br::78275a1d-2e9e-48ce-a199-786181557ee0" providerId="AD" clId="Web-{EE3433DF-F744-454D-B5E4-8D7499D484A8}" dt="2023-03-28T22:01:52.474" v="1" actId="20577"/>
      <pc:docMkLst>
        <pc:docMk/>
      </pc:docMkLst>
      <pc:sldChg chg="modSp">
        <pc:chgData name="Irene Aparecida Couto Ferraz" userId="S::1457610@sga.pucminas.br::78275a1d-2e9e-48ce-a199-786181557ee0" providerId="AD" clId="Web-{EE3433DF-F744-454D-B5E4-8D7499D484A8}" dt="2023-03-28T22:01:52.474" v="1" actId="20577"/>
        <pc:sldMkLst>
          <pc:docMk/>
          <pc:sldMk cId="582072120" sldId="257"/>
        </pc:sldMkLst>
        <pc:spChg chg="mod">
          <ac:chgData name="Irene Aparecida Couto Ferraz" userId="S::1457610@sga.pucminas.br::78275a1d-2e9e-48ce-a199-786181557ee0" providerId="AD" clId="Web-{EE3433DF-F744-454D-B5E4-8D7499D484A8}" dt="2023-03-28T22:01:52.474" v="1" actId="20577"/>
          <ac:spMkLst>
            <pc:docMk/>
            <pc:sldMk cId="582072120" sldId="257"/>
            <ac:spMk id="9" creationId="{EAEE5D2B-05A7-9D2B-09BB-D7730A5A898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9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6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98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82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03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30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37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4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4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9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5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2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8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3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6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25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37375" y="5920069"/>
            <a:ext cx="8726959" cy="7581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tx1"/>
                </a:solidFill>
                <a:latin typeface="Times New Roman"/>
                <a:cs typeface="Times New Roman"/>
              </a:rPr>
              <a:t>DISCENTES: </a:t>
            </a:r>
            <a:r>
              <a:rPr lang="pt-BR" sz="2000" dirty="0">
                <a:solidFill>
                  <a:schemeClr val="tx1"/>
                </a:solidFill>
                <a:latin typeface="Times New Roman"/>
                <a:cs typeface="Times New Roman"/>
              </a:rPr>
              <a:t>Irene Aparecida Couto Ferraz, Marcos Teixeira Dias, Richard da Silva Monteiro, Saulo Lima de Carvalho.</a:t>
            </a:r>
          </a:p>
          <a:p>
            <a:pPr algn="just"/>
            <a:endParaRPr lang="pt-BR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043188" y="154545"/>
            <a:ext cx="10084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latin typeface="Times New Roman" panose="02020603050405020304" pitchFamily="18" charset="0"/>
                <a:cs typeface="Times New Roman" panose="02020603050405020304" pitchFamily="18" charset="0"/>
              </a:rPr>
              <a:t>PONTIFÍCIA UNIVERSIDADE CATÓLICA DE MINAS GERAIS – VIRTUAL</a:t>
            </a:r>
          </a:p>
          <a:p>
            <a:pPr algn="ctr"/>
            <a:r>
              <a:rPr lang="pt-BR" b="1">
                <a:latin typeface="Times New Roman" panose="02020603050405020304" pitchFamily="18" charset="0"/>
                <a:cs typeface="Times New Roman" panose="02020603050405020304" pitchFamily="18" charset="0"/>
              </a:rPr>
              <a:t> TECNOLOGIA EM ANÁLISE E DESENVOLVIMENTO DE SISTEMAS. </a:t>
            </a:r>
          </a:p>
          <a:p>
            <a:pPr algn="ctr"/>
            <a:endParaRPr lang="pt-B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1858" y="1239855"/>
            <a:ext cx="8381270" cy="1446550"/>
          </a:xfrm>
          <a:prstGeom prst="rect">
            <a:avLst/>
          </a:prstGeom>
          <a:noFill/>
          <a:effectLst>
            <a:outerShdw blurRad="152400" dist="38100" algn="r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6000" b="1" dirty="0">
                <a:solidFill>
                  <a:srgbClr val="002060"/>
                </a:solidFill>
              </a:rPr>
              <a:t>STOCKWARE</a:t>
            </a:r>
          </a:p>
          <a:p>
            <a:pPr algn="ctr"/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sistema de controle de almoxarifado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861038" y="3560597"/>
            <a:ext cx="7024475" cy="1421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Times New Roman"/>
                <a:cs typeface="Times New Roman"/>
              </a:rPr>
              <a:t>Trabalho apresentado em cumprimento à disciplina de Projeto: Desenvolvimento de Aplicação Web Front-End.</a:t>
            </a:r>
            <a:endParaRPr lang="pt-BR" dirty="0"/>
          </a:p>
          <a:p>
            <a:pPr algn="ctr">
              <a:lnSpc>
                <a:spcPct val="150000"/>
              </a:lnSpc>
            </a:pPr>
            <a:r>
              <a:rPr lang="pt-BR" sz="2000" b="1" dirty="0">
                <a:latin typeface="Times New Roman"/>
                <a:cs typeface="Times New Roman"/>
              </a:rPr>
              <a:t>DOCENTE: </a:t>
            </a:r>
            <a:r>
              <a:rPr lang="pt-BR" sz="2000" dirty="0">
                <a:latin typeface="Times New Roman"/>
                <a:cs typeface="Times New Roman"/>
              </a:rPr>
              <a:t>Marco Rodrigo Costa.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6800329-5659-2DE0-5FAE-B80FE42A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04" y="0"/>
            <a:ext cx="1223371" cy="10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B082B-C091-D2CF-2F91-04E9E700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79" y="1680942"/>
            <a:ext cx="10890785" cy="1280890"/>
          </a:xfrm>
        </p:spPr>
        <p:txBody>
          <a:bodyPr>
            <a:normAutofit fontScale="90000"/>
          </a:bodyPr>
          <a:lstStyle/>
          <a:p>
            <a:pPr algn="just" rtl="0" fontAlgn="base"/>
            <a:r>
              <a:rPr lang="pt-BR" sz="18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 </a:t>
            </a:r>
            <a:br>
              <a:rPr lang="pt-BR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  </a:t>
            </a:r>
            <a:r>
              <a:rPr lang="pt-BR" sz="220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tela principal pode ser de usuário ou administrador. A tela de usuário é composta por três conteúdos: lista de materiais, devolução e consultar reserva. Além disso, no cabeçalho, são apresentados os materiais marcados como favoritos e os que estão no carrinho.  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login do administrador, a tela principal é composta por mais conteúdos, pois ele é responsável pelo gerenciamento do sistema. Entre os conteúdos, podemos citar: lista de materiais, devolução, gerenciamento de reserva, cadastro de usuário, cadastro de materiais e histórico de produtos. além disso, no cabeçalho, são apresentados os materiais favoritos, os que estão no carrinho e uma notificação de estoque abaixo</a:t>
            </a:r>
            <a: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  </a:t>
            </a:r>
            <a:b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3312FC-BE9D-337D-43A6-0859B3C6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6625"/>
            <a:ext cx="4465069" cy="25103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B96B757-C0A4-60C3-E6D4-3BB75459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331" y="4002266"/>
            <a:ext cx="4465069" cy="25103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F062CE8-3F18-B2B4-062F-59662502D822}"/>
              </a:ext>
            </a:extLst>
          </p:cNvPr>
          <p:cNvSpPr txBox="1"/>
          <p:nvPr/>
        </p:nvSpPr>
        <p:spPr>
          <a:xfrm>
            <a:off x="2971800" y="381000"/>
            <a:ext cx="72156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 principal (perfil usuário e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 </a:t>
            </a:r>
            <a:endParaRPr lang="pt-BR" sz="25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45E037-4B3C-4199-2369-0B79FE77A071}"/>
              </a:ext>
            </a:extLst>
          </p:cNvPr>
          <p:cNvSpPr txBox="1"/>
          <p:nvPr/>
        </p:nvSpPr>
        <p:spPr>
          <a:xfrm>
            <a:off x="1470991" y="6522231"/>
            <a:ext cx="2990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12 – Tela principal (perfil usuário)  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276659-D5F6-1C94-AE52-CF13CE210FFF}"/>
              </a:ext>
            </a:extLst>
          </p:cNvPr>
          <p:cNvSpPr txBox="1"/>
          <p:nvPr/>
        </p:nvSpPr>
        <p:spPr>
          <a:xfrm>
            <a:off x="7162799" y="6534618"/>
            <a:ext cx="2905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13 – Tela principal (perfil admin)  </a:t>
            </a:r>
          </a:p>
        </p:txBody>
      </p:sp>
    </p:spTree>
    <p:extLst>
      <p:ext uri="{BB962C8B-B14F-4D97-AF65-F5344CB8AC3E}">
        <p14:creationId xmlns:p14="http://schemas.microsoft.com/office/powerpoint/2010/main" val="1829437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7BFAE-ED52-445D-F2DD-B2FAF5CE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34" y="1265583"/>
            <a:ext cx="10948021" cy="1280890"/>
          </a:xfrm>
        </p:spPr>
        <p:txBody>
          <a:bodyPr>
            <a:normAutofit fontScale="90000"/>
          </a:bodyPr>
          <a:lstStyle/>
          <a:p>
            <a:pPr algn="just" rtl="0" fontAlgn="base"/>
            <a:r>
              <a:rPr lang="pt-BR" sz="220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N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tela de devolução, após o solicitante ter o código de 6 dígitos, ele poderá fazer a devolução dos produtos rejeitados. Para os produtos que não deseja devolver, basta clicar na lixeira. Além disso, serão apresentados os detalhes do pedido e o solicitante deve informar o motivo da devolução e a data atual. Para solicitar a devolução, basta clicar em "solicitar devolução“, ao final será apresentado ao solicitante a opção de imprimir solicitação. </a:t>
            </a:r>
            <a:b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22D1A5-D463-3E91-913B-E6D27D1F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" y="2809461"/>
            <a:ext cx="6564503" cy="36907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F483C11-A4D9-1E1A-0D99-F951F7E00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872" y="3909391"/>
            <a:ext cx="4306231" cy="24210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C65021-BC75-D51E-1D7A-D60E46A7E429}"/>
              </a:ext>
            </a:extLst>
          </p:cNvPr>
          <p:cNvSpPr txBox="1"/>
          <p:nvPr/>
        </p:nvSpPr>
        <p:spPr>
          <a:xfrm>
            <a:off x="2514600" y="339985"/>
            <a:ext cx="769499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 - Devolução (perfil usuário e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 </a:t>
            </a:r>
            <a:br>
              <a:rPr lang="pt-BR" sz="2500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pt-BR" sz="2500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pt-BR" sz="25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D26EC4-7C8C-40F5-26BA-1D150D071849}"/>
              </a:ext>
            </a:extLst>
          </p:cNvPr>
          <p:cNvSpPr txBox="1"/>
          <p:nvPr/>
        </p:nvSpPr>
        <p:spPr>
          <a:xfrm>
            <a:off x="1470991" y="6522231"/>
            <a:ext cx="433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14 – Tela - Devolução (perfil usuário e administrador)  </a:t>
            </a:r>
            <a:b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A67BE9-A944-9A70-91AF-AACEDE0BA55E}"/>
              </a:ext>
            </a:extLst>
          </p:cNvPr>
          <p:cNvSpPr txBox="1"/>
          <p:nvPr/>
        </p:nvSpPr>
        <p:spPr>
          <a:xfrm>
            <a:off x="7109791" y="6290318"/>
            <a:ext cx="433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15 – Tela - Devolução (perfil usuário e administrador)  </a:t>
            </a:r>
            <a:b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43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2DAE6-7EF0-CD6B-680D-ACFC3F82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0"/>
            <a:ext cx="10972799" cy="1280890"/>
          </a:xfrm>
        </p:spPr>
        <p:txBody>
          <a:bodyPr>
            <a:normAutofit fontScale="90000"/>
          </a:bodyPr>
          <a:lstStyle/>
          <a:p>
            <a:pPr algn="just" rtl="0" fontAlgn="base"/>
            <a:r>
              <a:rPr lang="pt-BR" sz="220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N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tela favoritos, o usuário tem a oportunidade de visualizar através de uma lista todos os produtos os quais foram escolhidos como favoritos, tendo a opção de selecionar cada um dos produtos e visualizar seus detalhes, ou a opção de adicionar ao carrinho (este ou àquele produto), podendo também remover dos favoritos pelo botão “lixeira”. O botão para visualizar os favoritos é o ícone do “coração”. </a:t>
            </a:r>
            <a:br>
              <a:rPr lang="pt-B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E23633-6A7E-C9E2-EBAF-973105AAF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418" y="3014712"/>
            <a:ext cx="6246574" cy="35119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7963DC6-2C35-2B7B-CE23-CCC2133EC469}"/>
              </a:ext>
            </a:extLst>
          </p:cNvPr>
          <p:cNvSpPr txBox="1"/>
          <p:nvPr/>
        </p:nvSpPr>
        <p:spPr>
          <a:xfrm>
            <a:off x="2648947" y="344556"/>
            <a:ext cx="751859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 - </a:t>
            </a:r>
            <a:r>
              <a:rPr lang="pt-BR" sz="2500" b="1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avoritos (perfil usuário e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 </a:t>
            </a:r>
            <a:br>
              <a:rPr lang="pt-BR" sz="2500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pt-BR" sz="2500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688B10-AD2D-5B89-C845-972936ED7AFF}"/>
              </a:ext>
            </a:extLst>
          </p:cNvPr>
          <p:cNvSpPr txBox="1"/>
          <p:nvPr/>
        </p:nvSpPr>
        <p:spPr>
          <a:xfrm>
            <a:off x="4094922" y="6508978"/>
            <a:ext cx="433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16 – Tela - Favoritos (perfil usuário e administrador)  </a:t>
            </a:r>
            <a:b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89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0C5B0-BDFE-9707-BA8F-B8B0503A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61" y="1048594"/>
            <a:ext cx="11049000" cy="1280890"/>
          </a:xfrm>
        </p:spPr>
        <p:txBody>
          <a:bodyPr>
            <a:normAutofit fontScale="90000"/>
          </a:bodyPr>
          <a:lstStyle/>
          <a:p>
            <a:pPr algn="just" rtl="0" fontAlgn="base"/>
            <a:br>
              <a:rPr lang="pt-BR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	</a:t>
            </a:r>
            <a:r>
              <a:rPr lang="pt-BR" sz="220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tela filtros permite o usuário localizar determinado produto através de campos de filtros, sendo eles, nome, local de instalação, categoria, quantidade e preço, ao clicar e localizar, o usuário é direcionado a tela do produto quando o mesmo for localizado. </a:t>
            </a:r>
            <a:b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76BDFF-B1A3-42DE-88C0-026CCB02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715207"/>
            <a:ext cx="6705600" cy="377005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F4A3B05-4A45-F937-4902-FB4F652E2E64}"/>
              </a:ext>
            </a:extLst>
          </p:cNvPr>
          <p:cNvSpPr txBox="1"/>
          <p:nvPr/>
        </p:nvSpPr>
        <p:spPr>
          <a:xfrm>
            <a:off x="2971800" y="304800"/>
            <a:ext cx="706340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 – Filtros (perfil usuário e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pt-BR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sz="1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B9BE37D-8ABC-8EDA-B4F1-A986011D525B}"/>
              </a:ext>
            </a:extLst>
          </p:cNvPr>
          <p:cNvSpPr txBox="1"/>
          <p:nvPr/>
        </p:nvSpPr>
        <p:spPr>
          <a:xfrm>
            <a:off x="4094922" y="6508978"/>
            <a:ext cx="403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17 – Tela – Filtros (perfil usuário e administrador) </a:t>
            </a:r>
            <a:b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35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4F557-B0F1-6DA8-5BAA-9EB370387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7" y="1611980"/>
            <a:ext cx="11115262" cy="1280890"/>
          </a:xfrm>
        </p:spPr>
        <p:txBody>
          <a:bodyPr>
            <a:normAutofit fontScale="90000"/>
          </a:bodyPr>
          <a:lstStyle/>
          <a:p>
            <a:pPr algn="just" rtl="0" fontAlgn="base"/>
            <a:br>
              <a:rPr lang="pt-BR" sz="28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8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20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 administrador e usuário podem editar o tema do layout, informando as cores que podem representar sua marca.   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sz="28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Na tela principal, ao clicar em "layout" e "editar", será possível a personalização dos nomes apresentados nas colunas, como nome, código, quantidade, tipo, preço e descrição. Também é possível excluir uma coluna selecionada.  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BD57F0-7EC0-47CE-9F22-17FE4B86B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08"/>
          <a:stretch/>
        </p:blipFill>
        <p:spPr>
          <a:xfrm>
            <a:off x="5861690" y="4253587"/>
            <a:ext cx="4872573" cy="9147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87F4C27-51B7-BB5B-7970-4D4FB5575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3" y="3819480"/>
            <a:ext cx="4650180" cy="26144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844142-3432-7661-7B7C-89FA0F8F03CC}"/>
              </a:ext>
            </a:extLst>
          </p:cNvPr>
          <p:cNvSpPr txBox="1"/>
          <p:nvPr/>
        </p:nvSpPr>
        <p:spPr>
          <a:xfrm>
            <a:off x="2344566" y="1999098"/>
            <a:ext cx="79191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editar layout - (perfil administrador e usuário)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endParaRPr lang="pt-BR" sz="25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17DEA19-1276-B9D4-CA1A-4781CB9BA6FD}"/>
              </a:ext>
            </a:extLst>
          </p:cNvPr>
          <p:cNvSpPr txBox="1"/>
          <p:nvPr/>
        </p:nvSpPr>
        <p:spPr>
          <a:xfrm>
            <a:off x="2362200" y="386712"/>
            <a:ext cx="80011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- Editar temas (perfil administrador e usuário)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endParaRPr lang="pt-BR" sz="25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8CD7886-C539-85C1-055F-FF588519A614}"/>
              </a:ext>
            </a:extLst>
          </p:cNvPr>
          <p:cNvSpPr txBox="1"/>
          <p:nvPr/>
        </p:nvSpPr>
        <p:spPr>
          <a:xfrm>
            <a:off x="662609" y="6396335"/>
            <a:ext cx="4468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18 – Tela - Editar layout (perfil administrador e usuário) 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33296-FF4A-E4AE-2AC6-EC7F395F29DF}"/>
              </a:ext>
            </a:extLst>
          </p:cNvPr>
          <p:cNvSpPr txBox="1"/>
          <p:nvPr/>
        </p:nvSpPr>
        <p:spPr>
          <a:xfrm>
            <a:off x="6162261" y="5236769"/>
            <a:ext cx="446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19 – Tela editar temas - (perfil administrador e usuário) 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29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2D9D5-B371-F583-6C5B-D2506AC6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42" y="934279"/>
            <a:ext cx="11077228" cy="1280890"/>
          </a:xfrm>
        </p:spPr>
        <p:txBody>
          <a:bodyPr>
            <a:noAutofit/>
          </a:bodyPr>
          <a:lstStyle/>
          <a:p>
            <a:pPr algn="just" rtl="0" fontAlgn="base"/>
            <a:b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t-BR" sz="20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 tela de gerenciamento de reservas, o administrador pode verificar as informações do material, podendo aprovar o material para retirada e até mesmo excluir um determinado material da lista. Ao final, será apresentado o valor total dos materiais.  </a:t>
            </a:r>
            <a:br>
              <a:rPr lang="pt-B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1858CF-A15E-8975-6E51-6789FC293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17" y="2544417"/>
            <a:ext cx="7047977" cy="39625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C5B56CD-A46F-294A-E558-31CD400B6D45}"/>
              </a:ext>
            </a:extLst>
          </p:cNvPr>
          <p:cNvSpPr txBox="1"/>
          <p:nvPr/>
        </p:nvSpPr>
        <p:spPr>
          <a:xfrm>
            <a:off x="2133600" y="351031"/>
            <a:ext cx="86038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– Gerenciamento de reserva (perfil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59C799-0805-4B3D-4578-85B4A0A1E2D0}"/>
              </a:ext>
            </a:extLst>
          </p:cNvPr>
          <p:cNvSpPr txBox="1"/>
          <p:nvPr/>
        </p:nvSpPr>
        <p:spPr>
          <a:xfrm>
            <a:off x="3723861" y="6502351"/>
            <a:ext cx="4792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20 – Tela – Gerenciamento de reserva (perfil administrador) 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16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7294F-93E7-5354-890D-FF32127B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43000"/>
            <a:ext cx="11201400" cy="1280890"/>
          </a:xfrm>
        </p:spPr>
        <p:txBody>
          <a:bodyPr>
            <a:normAutofit fontScale="90000"/>
          </a:bodyPr>
          <a:lstStyle/>
          <a:p>
            <a:pPr algn="just" rtl="0" fontAlgn="base"/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Pela tela de histórico de produtos, o administrador pode consultar as informações de cada um dos materiais. A partir do momento em que procurar por um determinado material pelo histórico, será possível verificar as últimas requisições do material, a data, a quantidade e o número da reserva.  </a:t>
            </a:r>
            <a:br>
              <a:rPr lang="pt-B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B465E2-1BE3-162D-935A-D6BE0CBFE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645" y="2578589"/>
            <a:ext cx="6877878" cy="386691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9A04D90-52F2-B14F-E0F8-5E1B35650E60}"/>
              </a:ext>
            </a:extLst>
          </p:cNvPr>
          <p:cNvSpPr txBox="1"/>
          <p:nvPr/>
        </p:nvSpPr>
        <p:spPr>
          <a:xfrm>
            <a:off x="2398645" y="311043"/>
            <a:ext cx="79274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– Histórico de produtos (perfil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5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C477A5-5E79-6BA0-956E-68BBCCE65313}"/>
              </a:ext>
            </a:extLst>
          </p:cNvPr>
          <p:cNvSpPr txBox="1"/>
          <p:nvPr/>
        </p:nvSpPr>
        <p:spPr>
          <a:xfrm>
            <a:off x="3657600" y="6436091"/>
            <a:ext cx="442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21 – Tela – Histórico de produtos (perfil administrador)  </a:t>
            </a:r>
            <a:b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4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0C1FD-8E5C-1787-C93C-E00794F5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90600"/>
            <a:ext cx="11048999" cy="1280890"/>
          </a:xfrm>
        </p:spPr>
        <p:txBody>
          <a:bodyPr>
            <a:normAutofit fontScale="90000"/>
          </a:bodyPr>
          <a:lstStyle/>
          <a:p>
            <a:pPr algn="just" rtl="0" fontAlgn="base"/>
            <a:r>
              <a:rPr lang="pt-BR" sz="28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Ao clicar em algum item da lista de materiais, o sistema exibe na lateral direita a descrição do produto e sua imagem, nesta sessão o sistema permite ao administrador editar, excluir, adicionar ao carrinho e adicionar aos favoritos aquele determinado produto, através dos seus respectivos </a:t>
            </a:r>
            <a: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ícones. </a:t>
            </a:r>
            <a:br>
              <a:rPr lang="pt-B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CD080B-4E88-0DF5-F0CA-24873ECF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7" y="2650435"/>
            <a:ext cx="6969749" cy="39185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CC90E7A-D4E0-8640-3C0E-E360EFAE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678" y="3935895"/>
            <a:ext cx="4306234" cy="24210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D9AEDD9-0506-328E-564B-F7DED980DC54}"/>
              </a:ext>
            </a:extLst>
          </p:cNvPr>
          <p:cNvSpPr txBox="1"/>
          <p:nvPr/>
        </p:nvSpPr>
        <p:spPr>
          <a:xfrm>
            <a:off x="2895600" y="305560"/>
            <a:ext cx="72782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– Lista de materiais (perfil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5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198EEDC-86DF-EC5B-B69E-20272C3DA344}"/>
              </a:ext>
            </a:extLst>
          </p:cNvPr>
          <p:cNvSpPr txBox="1"/>
          <p:nvPr/>
        </p:nvSpPr>
        <p:spPr>
          <a:xfrm>
            <a:off x="1722783" y="6534834"/>
            <a:ext cx="4148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22 – Tela – Lista de materiais (perfil administrador) </a:t>
            </a:r>
            <a:b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B91B2A-D623-B6A0-586B-5D9C7400A3E8}"/>
              </a:ext>
            </a:extLst>
          </p:cNvPr>
          <p:cNvSpPr txBox="1"/>
          <p:nvPr/>
        </p:nvSpPr>
        <p:spPr>
          <a:xfrm>
            <a:off x="7772400" y="6395687"/>
            <a:ext cx="393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23 – Tela – Editar material (perfil administrador) </a:t>
            </a:r>
            <a:b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277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2E2EE-8D06-9CDC-D99A-0909491C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5535"/>
            <a:ext cx="10972799" cy="1280890"/>
          </a:xfrm>
        </p:spPr>
        <p:txBody>
          <a:bodyPr>
            <a:normAutofit fontScale="90000"/>
          </a:bodyPr>
          <a:lstStyle/>
          <a:p>
            <a:pPr algn="just" rtl="0" fontAlgn="base"/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Na tela principal, será apresentado ao administrador um alerta sempre que um determinado material atingir uma quantidade mínima ou zerar o estoque.  </a:t>
            </a:r>
            <a:br>
              <a:rPr lang="pt-B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15170E-7D6F-B484-A34F-065095F4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3" y="2048736"/>
            <a:ext cx="7726018" cy="43437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E74CF21-3978-74B1-C462-D8060BD1F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21"/>
          <a:stretch/>
        </p:blipFill>
        <p:spPr>
          <a:xfrm>
            <a:off x="8600660" y="2016425"/>
            <a:ext cx="3087757" cy="45115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DC85B2D-B734-7405-870F-3A06CE11B2CF}"/>
              </a:ext>
            </a:extLst>
          </p:cNvPr>
          <p:cNvSpPr txBox="1"/>
          <p:nvPr/>
        </p:nvSpPr>
        <p:spPr>
          <a:xfrm>
            <a:off x="3276600" y="330026"/>
            <a:ext cx="58980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principal - (perfil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endParaRPr lang="pt-BR" sz="25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F220FF-FFAE-357E-0814-BBBD8C95DF73}"/>
              </a:ext>
            </a:extLst>
          </p:cNvPr>
          <p:cNvSpPr txBox="1"/>
          <p:nvPr/>
        </p:nvSpPr>
        <p:spPr>
          <a:xfrm>
            <a:off x="2392017" y="6396335"/>
            <a:ext cx="3511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24 – Tela principal - (perfil administrador) 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ED47E3-708F-06CE-FCB3-BEFA98ECC8B6}"/>
              </a:ext>
            </a:extLst>
          </p:cNvPr>
          <p:cNvSpPr txBox="1"/>
          <p:nvPr/>
        </p:nvSpPr>
        <p:spPr>
          <a:xfrm>
            <a:off x="8733183" y="6396335"/>
            <a:ext cx="333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25 – Notificação- (perfil administrador) 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2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1D6A8-2BCB-F32A-CFD0-1EF432EC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95400"/>
            <a:ext cx="10972800" cy="578948"/>
          </a:xfrm>
        </p:spPr>
        <p:txBody>
          <a:bodyPr>
            <a:noAutofit/>
          </a:bodyPr>
          <a:lstStyle/>
          <a:p>
            <a:pPr algn="just" rtl="0" fontAlgn="base"/>
            <a:br>
              <a:rPr lang="pt-BR" sz="20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0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Pela tela principal o administrador ou usuário podem fazer logout (sair da conta) </a:t>
            </a:r>
            <a:br>
              <a:rPr lang="pt-B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A381FA-33DD-8620-8518-C55513E4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138" y="2119513"/>
            <a:ext cx="7544179" cy="424153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2D5D6D4-2558-7A26-5A96-09B70F9EFCFF}"/>
              </a:ext>
            </a:extLst>
          </p:cNvPr>
          <p:cNvSpPr txBox="1"/>
          <p:nvPr/>
        </p:nvSpPr>
        <p:spPr>
          <a:xfrm>
            <a:off x="3429000" y="381000"/>
            <a:ext cx="58980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principal - (perfil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B513AD-D7A8-AA71-8AA0-BA2E9785328E}"/>
              </a:ext>
            </a:extLst>
          </p:cNvPr>
          <p:cNvSpPr txBox="1"/>
          <p:nvPr/>
        </p:nvSpPr>
        <p:spPr>
          <a:xfrm>
            <a:off x="4651514" y="6330074"/>
            <a:ext cx="3511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26 – Tela principal - (perfil administrador) 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29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39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A644E-0F0D-28C3-7BF0-7E3B8413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863" y="152400"/>
            <a:ext cx="3198274" cy="767368"/>
          </a:xfrm>
        </p:spPr>
        <p:txBody>
          <a:bodyPr>
            <a:normAutofit/>
          </a:bodyPr>
          <a:lstStyle/>
          <a:p>
            <a:pPr algn="ctr"/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Metodologia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</a:t>
            </a:r>
            <a:endParaRPr lang="pt-BR" sz="25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DA33096-6BFF-2B49-3F21-A5E7D8378636}"/>
              </a:ext>
            </a:extLst>
          </p:cNvPr>
          <p:cNvSpPr txBox="1"/>
          <p:nvPr/>
        </p:nvSpPr>
        <p:spPr>
          <a:xfrm>
            <a:off x="609600" y="1371759"/>
            <a:ext cx="10972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pt-B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Para o desenvolvimento deste projeto, será utilizada a metodologia</a:t>
            </a:r>
            <a:r>
              <a:rPr lang="pt-BR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Scrum.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 </a:t>
            </a:r>
          </a:p>
          <a:p>
            <a:pPr algn="just" rtl="0" fontAlgn="base"/>
            <a:r>
              <a:rPr lang="pt-B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Scrum é uma metodologia ágil para gestão e planejamento de projetos de software.  </a:t>
            </a:r>
          </a:p>
          <a:p>
            <a:pPr algn="just" rtl="0" fontAlgn="base"/>
            <a:r>
              <a:rPr lang="pt-B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Scrum, os projetos são divididos em ciclos (tipicamente mensais) chamados de Sprints. O Sprint representa um Time Box dentro do qual um conjunto de atividades devem ser executados. Metodologias ágeis de desenvolvimento de software são iterativas, ou seja, o trabalho é dividido em iterações, que são chamadas de Sprints no caso do Scrum. 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BB56E6-FB56-6443-4B1E-8474F73A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358" y="3231874"/>
            <a:ext cx="5687782" cy="3199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9FF85D9-6A1D-A3B2-18C1-03AAD40D9A7F}"/>
              </a:ext>
            </a:extLst>
          </p:cNvPr>
          <p:cNvSpPr txBox="1"/>
          <p:nvPr/>
        </p:nvSpPr>
        <p:spPr>
          <a:xfrm>
            <a:off x="4797286" y="6331346"/>
            <a:ext cx="1718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1 - Metodologia</a:t>
            </a:r>
          </a:p>
        </p:txBody>
      </p:sp>
    </p:spTree>
    <p:extLst>
      <p:ext uri="{BB962C8B-B14F-4D97-AF65-F5344CB8AC3E}">
        <p14:creationId xmlns:p14="http://schemas.microsoft.com/office/powerpoint/2010/main" val="481193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9876C66-0372-4067-BE7A-84CB1411F7AF}"/>
              </a:ext>
            </a:extLst>
          </p:cNvPr>
          <p:cNvSpPr/>
          <p:nvPr/>
        </p:nvSpPr>
        <p:spPr>
          <a:xfrm>
            <a:off x="1058024" y="2152291"/>
            <a:ext cx="10072777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F3C42C0-DB82-35B4-2382-B9EDD211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1060625"/>
            <a:ext cx="11049000" cy="1280890"/>
          </a:xfrm>
        </p:spPr>
        <p:txBody>
          <a:bodyPr>
            <a:noAutofit/>
          </a:bodyPr>
          <a:lstStyle/>
          <a:p>
            <a:pPr algn="just" rtl="0" fontAlgn="base"/>
            <a:r>
              <a:rPr lang="pt-BR" sz="20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0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0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O administrador registrará novos materiais no sistema, colocando informações relevantes como nome, código, quantidade, tipo: se é unidade (UN), peça (PC) ou metro (M), e entre outras informações. Após a conclusão, o ADM (administrador) salvará o cadastro e o material será registrado no sistema.  </a:t>
            </a:r>
            <a:br>
              <a:rPr lang="pt-B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2022EE34-01AD-D2DF-CD68-E7125D12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478" y="2663688"/>
            <a:ext cx="6655805" cy="3742063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FBA21433-BFBE-5328-4998-A96F2B534223}"/>
              </a:ext>
            </a:extLst>
          </p:cNvPr>
          <p:cNvSpPr txBox="1"/>
          <p:nvPr/>
        </p:nvSpPr>
        <p:spPr>
          <a:xfrm>
            <a:off x="2819400" y="320544"/>
            <a:ext cx="75731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– Cadastrar materiais (perfil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500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6C48C19B-0A7F-95B4-A6E0-47113AE6A642}"/>
              </a:ext>
            </a:extLst>
          </p:cNvPr>
          <p:cNvSpPr txBox="1"/>
          <p:nvPr/>
        </p:nvSpPr>
        <p:spPr>
          <a:xfrm>
            <a:off x="4717775" y="6534834"/>
            <a:ext cx="431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27 – Tela – Cadastrar materiais (perfil administrador) 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810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C8813-FA86-D2B3-7AAA-D15BACE2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59" y="1219200"/>
            <a:ext cx="11014281" cy="1280890"/>
          </a:xfrm>
        </p:spPr>
        <p:txBody>
          <a:bodyPr>
            <a:normAutofit fontScale="90000"/>
          </a:bodyPr>
          <a:lstStyle/>
          <a:p>
            <a:pPr algn="just" rtl="0" fontAlgn="base"/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pt-BR" sz="2200" b="0" i="0" cap="non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A 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cadastro de usuário, permite o administrador cadastrar usuários para utilizarem o sistema, é necessário preencher os seguintes campos: nome, nome de usuário, senha e confirmação de senha, para finalizar o cadastro basta clicar no botão criar. O sistema permite selecionar as opções: usuário ou ADM, permitindo acesso as funcionalidades respectivas de cada função para aquele determinado usuário</a:t>
            </a:r>
            <a: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pt-B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BA9CF4-0D95-1A29-029A-DCDB564A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53" y="2922307"/>
            <a:ext cx="6533321" cy="3673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BB447DA-FFC5-157A-463F-F55F70F947A9}"/>
              </a:ext>
            </a:extLst>
          </p:cNvPr>
          <p:cNvSpPr txBox="1"/>
          <p:nvPr/>
        </p:nvSpPr>
        <p:spPr>
          <a:xfrm>
            <a:off x="2467314" y="282371"/>
            <a:ext cx="72573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– Cadastrar usuário (perfil 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93A057-6519-1F91-831C-D8F25CC69EA1}"/>
              </a:ext>
            </a:extLst>
          </p:cNvPr>
          <p:cNvSpPr txBox="1"/>
          <p:nvPr/>
        </p:nvSpPr>
        <p:spPr>
          <a:xfrm>
            <a:off x="4399723" y="6574590"/>
            <a:ext cx="413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27 - Tela – Cadastrar usuário (perfil administrador) </a:t>
            </a:r>
            <a:b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980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27E0610-651F-B4BD-14ED-0F2E0F67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9" y="2001273"/>
            <a:ext cx="7009851" cy="460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4F3BC4C-9F9D-DF07-7C21-4AA65C2B7E35}"/>
              </a:ext>
            </a:extLst>
          </p:cNvPr>
          <p:cNvSpPr txBox="1"/>
          <p:nvPr/>
        </p:nvSpPr>
        <p:spPr>
          <a:xfrm>
            <a:off x="634722" y="1066800"/>
            <a:ext cx="11023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O quadro </a:t>
            </a:r>
            <a:r>
              <a:rPr lang="pt-BR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pt-BR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anban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 grupo desenvolvido na ferramenta de gerenciamento de projetos é apresentado no estado atual</a:t>
            </a:r>
            <a:endParaRPr lang="pt-BR" sz="2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3159C31-29EF-035B-F3F8-EC940436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85" y="119229"/>
            <a:ext cx="3198274" cy="767368"/>
          </a:xfrm>
        </p:spPr>
        <p:txBody>
          <a:bodyPr>
            <a:normAutofit/>
          </a:bodyPr>
          <a:lstStyle/>
          <a:p>
            <a:pPr algn="ctr"/>
            <a:r>
              <a:rPr lang="pt-BR" sz="2500" b="1" i="0" cap="non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Kanban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</a:t>
            </a:r>
            <a:endParaRPr lang="pt-BR" sz="25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8FC70-E513-9BA8-A3E2-70F7B35C2E00}"/>
              </a:ext>
            </a:extLst>
          </p:cNvPr>
          <p:cNvSpPr txBox="1"/>
          <p:nvPr/>
        </p:nvSpPr>
        <p:spPr>
          <a:xfrm>
            <a:off x="4757530" y="6581001"/>
            <a:ext cx="2000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2 – Quadro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Kanban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164ECF-F626-6B0D-BAC9-604BA368A069}"/>
              </a:ext>
            </a:extLst>
          </p:cNvPr>
          <p:cNvSpPr txBox="1"/>
          <p:nvPr/>
        </p:nvSpPr>
        <p:spPr>
          <a:xfrm>
            <a:off x="7434127" y="1779687"/>
            <a:ext cx="45622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●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Product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Backlog: recebe as etapas do projeto a serem desenvolvidas representadas através de histórias de usuários; 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pt-BR" sz="18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● 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Do: Nesta lista são colocadas as tarefas a serem desenvolvidas pela equipe, relacionadas com seu respectivo item de backlog; 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● 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Doing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Nesta lista são colocadas tarefa em desenvolvimento; 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pt-BR" sz="1800" b="0" i="0" dirty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● 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Done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nesta lista são colocadas as tarefas concluídas, que passaram pelos testes e controle de qualidade e estão prontos para ser entregues ao usuário; 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8893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6C247-F912-FE4F-7C20-36A685AB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55955"/>
            <a:ext cx="10972799" cy="1270951"/>
          </a:xfrm>
        </p:spPr>
        <p:txBody>
          <a:bodyPr>
            <a:normAutofit fontScale="90000"/>
          </a:bodyPr>
          <a:lstStyle/>
          <a:p>
            <a:pPr algn="just" rtl="0" fontAlgn="base"/>
            <a:r>
              <a:rPr lang="pt-BR" sz="220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A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interface do sistema foi projetada com foco na usabilidade e experiência do usuário, utilizando design interativo, visando garantir a facilidade de navegação e compreensão das funcionalidades.   </a:t>
            </a:r>
            <a:br>
              <a:rPr lang="pt-B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440CCF-CA81-D7A5-9272-A17CB32D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3115"/>
            <a:ext cx="6150312" cy="369735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3C55C69-50A3-AF02-7526-A9EC8EFA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74" y="2345635"/>
            <a:ext cx="5645426" cy="425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0CF3C7E-24F5-A387-8686-E8C0C1787533}"/>
              </a:ext>
            </a:extLst>
          </p:cNvPr>
          <p:cNvSpPr txBox="1"/>
          <p:nvPr/>
        </p:nvSpPr>
        <p:spPr>
          <a:xfrm>
            <a:off x="1934817" y="2186608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Fluxo do administrador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11ED14-6CF5-6853-C5F5-D83780449B7B}"/>
              </a:ext>
            </a:extLst>
          </p:cNvPr>
          <p:cNvSpPr txBox="1"/>
          <p:nvPr/>
        </p:nvSpPr>
        <p:spPr>
          <a:xfrm>
            <a:off x="4267200" y="260049"/>
            <a:ext cx="33329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Projeto de Interface</a:t>
            </a:r>
            <a:r>
              <a:rPr lang="pt-BR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endParaRPr lang="pt-BR" sz="25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02DCBD-0306-B9F1-5630-E9C677391B79}"/>
              </a:ext>
            </a:extLst>
          </p:cNvPr>
          <p:cNvSpPr txBox="1"/>
          <p:nvPr/>
        </p:nvSpPr>
        <p:spPr>
          <a:xfrm>
            <a:off x="1974574" y="6331346"/>
            <a:ext cx="2478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3 – Fluxo do administrador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CCAF4B-09CE-16D9-875F-ED22B37068FF}"/>
              </a:ext>
            </a:extLst>
          </p:cNvPr>
          <p:cNvSpPr txBox="1"/>
          <p:nvPr/>
        </p:nvSpPr>
        <p:spPr>
          <a:xfrm>
            <a:off x="8401471" y="6581001"/>
            <a:ext cx="2052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4 – Fluxo do usuário</a:t>
            </a:r>
          </a:p>
        </p:txBody>
      </p:sp>
    </p:spTree>
    <p:extLst>
      <p:ext uri="{BB962C8B-B14F-4D97-AF65-F5344CB8AC3E}">
        <p14:creationId xmlns:p14="http://schemas.microsoft.com/office/powerpoint/2010/main" val="293920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7ADA3-F1AB-9FF5-54C9-32E9BF9F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9194"/>
            <a:ext cx="10972799" cy="1482985"/>
          </a:xfrm>
        </p:spPr>
        <p:txBody>
          <a:bodyPr>
            <a:normAutofit fontScale="90000"/>
          </a:bodyPr>
          <a:lstStyle/>
          <a:p>
            <a:pPr algn="just" rtl="0" fontAlgn="base"/>
            <a:r>
              <a:rPr lang="pt-BR" sz="220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A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telas do sistema possuem uma estrutura interativa e de fácil uso aos usuários. essa estrutura é composta por dois blocos principais, os quais são representados a seguir:  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 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primeiro é o </a:t>
            </a:r>
            <a:r>
              <a:rPr lang="pt-BR" sz="22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onde é exibido o menu de navegação, nome do usuário, logotipo do sistema e as demais opções: campo de busca, carrinho, favoritos e logout;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200" b="0" i="0" cap="non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•  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segundo é o </a:t>
            </a:r>
            <a:r>
              <a:rPr lang="pt-BR" sz="22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é exibido na tela conforme a navegação do usuário com o </a:t>
            </a:r>
            <a:r>
              <a:rPr lang="pt-BR" sz="22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  </a:t>
            </a:r>
            <a:b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pt-BR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  <a:br>
              <a:rPr lang="pt-B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CF5AE-0742-D04A-6AD7-549ACE68B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807" y="3569013"/>
            <a:ext cx="4845396" cy="3189632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39E9DDC-0E63-CAB7-A860-7FFD52BFDFF5}"/>
              </a:ext>
            </a:extLst>
          </p:cNvPr>
          <p:cNvSpPr txBox="1"/>
          <p:nvPr/>
        </p:nvSpPr>
        <p:spPr>
          <a:xfrm>
            <a:off x="5181600" y="381000"/>
            <a:ext cx="21727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  <a:r>
              <a:rPr lang="pt-BR" sz="25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5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  </a:t>
            </a:r>
            <a:endParaRPr lang="pt-BR" sz="25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295795-3819-B57F-1651-33012571A794}"/>
              </a:ext>
            </a:extLst>
          </p:cNvPr>
          <p:cNvSpPr txBox="1"/>
          <p:nvPr/>
        </p:nvSpPr>
        <p:spPr>
          <a:xfrm>
            <a:off x="5352046" y="4952658"/>
            <a:ext cx="173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CONTEUDO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9690DF-21AE-3DCC-DA6C-E3B0308F215B}"/>
              </a:ext>
            </a:extLst>
          </p:cNvPr>
          <p:cNvSpPr txBox="1"/>
          <p:nvPr/>
        </p:nvSpPr>
        <p:spPr>
          <a:xfrm>
            <a:off x="8494644" y="6581001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5 –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035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64A85-E77D-FF62-40D3-ACC3F317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066800"/>
            <a:ext cx="11049000" cy="1280890"/>
          </a:xfrm>
        </p:spPr>
        <p:txBody>
          <a:bodyPr>
            <a:normAutofit fontScale="90000"/>
          </a:bodyPr>
          <a:lstStyle/>
          <a:p>
            <a:pPr algn="just" rtl="0" fontAlgn="base"/>
            <a:r>
              <a:rPr lang="pt-BR" sz="220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A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tela login é a primeira tela, permite ao usuário fazer login no sistema ao preencher os campos: usuário (nome de usuário) e senha e por fim clicar no botão entrar para concluir a ação. </a:t>
            </a:r>
            <a:r>
              <a:rPr lang="pt-BR" sz="220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informações de login será fornecida ao usuário pelo administrador. </a:t>
            </a:r>
            <a:b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7477AF-8E4B-9301-6790-2C052A24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64" y="2551916"/>
            <a:ext cx="6975442" cy="392177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B9C5F78-C5EB-FCB5-92DE-8665A30734D4}"/>
              </a:ext>
            </a:extLst>
          </p:cNvPr>
          <p:cNvSpPr txBox="1"/>
          <p:nvPr/>
        </p:nvSpPr>
        <p:spPr>
          <a:xfrm>
            <a:off x="3032319" y="384313"/>
            <a:ext cx="6954404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 – Login (perfil usuário e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pt-BR" sz="1800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sz="18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pt-BR" sz="1800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930755-6F71-D718-98A6-7B42D804838F}"/>
              </a:ext>
            </a:extLst>
          </p:cNvPr>
          <p:cNvSpPr txBox="1"/>
          <p:nvPr/>
        </p:nvSpPr>
        <p:spPr>
          <a:xfrm>
            <a:off x="4731026" y="6521366"/>
            <a:ext cx="3907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6 – Tela – Login (perfil usuário e administrador) </a:t>
            </a:r>
            <a:b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1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CFBE5-D678-0509-89E6-1C025FA5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57047"/>
            <a:ext cx="10972800" cy="1280890"/>
          </a:xfrm>
        </p:spPr>
        <p:txBody>
          <a:bodyPr>
            <a:normAutofit fontScale="90000"/>
          </a:bodyPr>
          <a:lstStyle/>
          <a:p>
            <a:pPr algn="just" rtl="0" fontAlgn="base"/>
            <a:br>
              <a:rPr lang="pt-B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pt-B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	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tela lista de materiais exibe ao usuário uma lista com todos os produtos cadastrados no sistema e suas principais informações, o campo localizar permite o usuário descrever o material desejado clicando no ícone lupa para concluir sua busca</a:t>
            </a:r>
            <a: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b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305ABE-90DD-15C9-6904-AE69702A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8" y="2329196"/>
            <a:ext cx="6723652" cy="37802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6B0BD94-8C8B-3F90-42BF-9F8971363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678" y="3552811"/>
            <a:ext cx="4532243" cy="254814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98D9646-86A6-0AC1-14D9-782B5A55C9D5}"/>
              </a:ext>
            </a:extLst>
          </p:cNvPr>
          <p:cNvSpPr txBox="1"/>
          <p:nvPr/>
        </p:nvSpPr>
        <p:spPr>
          <a:xfrm>
            <a:off x="3124200" y="372891"/>
            <a:ext cx="6297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 – Lista de materiais (perfil usuário)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pt-BR" sz="25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8DA7B6-AD04-5FFE-17FD-D723E5DA9F60}"/>
              </a:ext>
            </a:extLst>
          </p:cNvPr>
          <p:cNvSpPr txBox="1"/>
          <p:nvPr/>
        </p:nvSpPr>
        <p:spPr>
          <a:xfrm>
            <a:off x="2014330" y="6176810"/>
            <a:ext cx="3636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7 – Tela – Lista de materiais (perfil usuário)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CB0A2F-5F7B-7017-4DE5-2C5656526CCF}"/>
              </a:ext>
            </a:extLst>
          </p:cNvPr>
          <p:cNvSpPr txBox="1"/>
          <p:nvPr/>
        </p:nvSpPr>
        <p:spPr>
          <a:xfrm>
            <a:off x="7653130" y="6103923"/>
            <a:ext cx="3636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8 – Tela – Lista de materiais (perfil usuário)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566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F5B20-AB7D-948A-D041-0A74F96D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0" y="1143000"/>
            <a:ext cx="10908263" cy="1280890"/>
          </a:xfrm>
        </p:spPr>
        <p:txBody>
          <a:bodyPr>
            <a:normAutofit fontScale="90000"/>
          </a:bodyPr>
          <a:lstStyle/>
          <a:p>
            <a:pPr algn="just" rtl="0" fontAlgn="base"/>
            <a:br>
              <a:rPr lang="pt-BR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sz="18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pt-BR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	</a:t>
            </a:r>
            <a:r>
              <a:rPr lang="pt-BR" sz="220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tela do carrinho, o </a:t>
            </a:r>
            <a:r>
              <a:rPr lang="pt-BR" sz="220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usuário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pode visualizar uma lista de todos os produtos que foram escolhidos, com o somatório do valor total em reais (R$), podendo também excluir um determinado item pelo ícone da lixeira. nessa tela, há a possibilidade de realizar a solicitação da reserva do(s) produto(s) desejado(s) através do botão "solicitar reserva", o qual direciona a solicitação para futura aprovação da reserva pelo administrador. Ao concluir será fornecido ao solicitante o número da reserva </a:t>
            </a:r>
            <a:b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BBF967-7375-A640-F0B0-D1BEE554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05" y="3025898"/>
            <a:ext cx="6313695" cy="35497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FF7248-7DEA-E2A9-CC0A-C85446BF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385" y="3485309"/>
            <a:ext cx="4848364" cy="27258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5B7B79D-0C48-CAA9-A7EC-96F05D0A2B11}"/>
              </a:ext>
            </a:extLst>
          </p:cNvPr>
          <p:cNvSpPr txBox="1"/>
          <p:nvPr/>
        </p:nvSpPr>
        <p:spPr>
          <a:xfrm>
            <a:off x="2481068" y="289008"/>
            <a:ext cx="73471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 - Carrinho (perfil usuário e administrador)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pt-BR" sz="25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72ED3D-EFAF-93B9-E0FB-118067994C41}"/>
              </a:ext>
            </a:extLst>
          </p:cNvPr>
          <p:cNvSpPr txBox="1"/>
          <p:nvPr/>
        </p:nvSpPr>
        <p:spPr>
          <a:xfrm>
            <a:off x="1563756" y="6547655"/>
            <a:ext cx="4087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9 – Tela - Carrinho (perfil usuário e administrador)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5ADC40-3B29-7B1B-566F-9375E75FAAA5}"/>
              </a:ext>
            </a:extLst>
          </p:cNvPr>
          <p:cNvSpPr txBox="1"/>
          <p:nvPr/>
        </p:nvSpPr>
        <p:spPr>
          <a:xfrm>
            <a:off x="7162799" y="6263814"/>
            <a:ext cx="417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10 – Tela - Carrinho (perfil usuário e administrador)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8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40000">
              <a:schemeClr val="accent6">
                <a:lumMod val="6000"/>
                <a:lumOff val="94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FE365-E8AF-72A0-320B-6E1A64B3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21634"/>
            <a:ext cx="11183246" cy="1280890"/>
          </a:xfrm>
        </p:spPr>
        <p:txBody>
          <a:bodyPr>
            <a:normAutofit fontScale="90000"/>
          </a:bodyPr>
          <a:lstStyle/>
          <a:p>
            <a:pPr algn="just" rtl="0" fontAlgn="base"/>
            <a:br>
              <a:rPr lang="pt-BR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sz="18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pt-BR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pt-BR" b="0" i="0" cap="non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	</a:t>
            </a:r>
            <a:r>
              <a:rPr lang="pt-BR" sz="220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 tela, o usuário que já fez a sua solicitação de algum(</a:t>
            </a:r>
            <a:r>
              <a:rPr lang="pt-BR" sz="2200" b="0" i="0" cap="non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r>
              <a:rPr lang="pt-BR" sz="22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produto(s) poderá acompanhar o status atual daquele pedido, podendo saber se o mesmo foi aprovado pelo administrador e se os produtos já foram retirados do estoque</a:t>
            </a:r>
            <a: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br>
              <a:rPr lang="pt-BR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14D62F-06A1-1B96-D9A4-753789A1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469" y="2529161"/>
            <a:ext cx="7033592" cy="395446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0246944-777B-6914-28E9-B1A768C8AE59}"/>
              </a:ext>
            </a:extLst>
          </p:cNvPr>
          <p:cNvSpPr txBox="1"/>
          <p:nvPr/>
        </p:nvSpPr>
        <p:spPr>
          <a:xfrm>
            <a:off x="3200400" y="311450"/>
            <a:ext cx="63228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 – Consultar reserva (perfil usuário)</a:t>
            </a:r>
            <a:r>
              <a:rPr lang="pt-BR" sz="2500" b="0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 </a:t>
            </a:r>
            <a:endParaRPr lang="pt-BR" sz="25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0FCF56-42F8-F4A4-CAC1-10F3660519EC}"/>
              </a:ext>
            </a:extLst>
          </p:cNvPr>
          <p:cNvSpPr txBox="1"/>
          <p:nvPr/>
        </p:nvSpPr>
        <p:spPr>
          <a:xfrm>
            <a:off x="4412973" y="6522231"/>
            <a:ext cx="3748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Figura 11 – Tela – Consultar reserva (perfil usuário)  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501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4299A5A243D794BA45A935DE0EF2884" ma:contentTypeVersion="4" ma:contentTypeDescription="Crie um novo documento." ma:contentTypeScope="" ma:versionID="6ca409b874f1fa7870671cc90699c119">
  <xsd:schema xmlns:xsd="http://www.w3.org/2001/XMLSchema" xmlns:xs="http://www.w3.org/2001/XMLSchema" xmlns:p="http://schemas.microsoft.com/office/2006/metadata/properties" xmlns:ns2="5755812d-5fb0-40a1-af5c-8adfd588c42e" targetNamespace="http://schemas.microsoft.com/office/2006/metadata/properties" ma:root="true" ma:fieldsID="136994796aed96302ffb1decabc42f90" ns2:_="">
    <xsd:import namespace="5755812d-5fb0-40a1-af5c-8adfd588c4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55812d-5fb0-40a1-af5c-8adfd588c4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95D868-3E68-44B1-AAD4-A9CAD1A58E7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7217873-6C83-43F0-92A4-206B6802B468}">
  <ds:schemaRefs>
    <ds:schemaRef ds:uri="5755812d-5fb0-40a1-af5c-8adfd588c4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2CA74E-5628-4758-8EA5-5693E8AF25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</TotalTime>
  <Words>1884</Words>
  <Application>Microsoft Office PowerPoint</Application>
  <PresentationFormat>Widescreen</PresentationFormat>
  <Paragraphs>85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Century Gothic</vt:lpstr>
      <vt:lpstr>Lato</vt:lpstr>
      <vt:lpstr>Segoe UI</vt:lpstr>
      <vt:lpstr>Times New Roman</vt:lpstr>
      <vt:lpstr>WordVisiCarriageReturn_MSFontService</vt:lpstr>
      <vt:lpstr>Malha</vt:lpstr>
      <vt:lpstr>Apresentação do PowerPoint</vt:lpstr>
      <vt:lpstr>Metodologia </vt:lpstr>
      <vt:lpstr>Kanban </vt:lpstr>
      <vt:lpstr> A interface do sistema foi projetada com foco na usabilidade e experiência do usuário, utilizando design interativo, visando garantir a facilidade de navegação e compreensão das funcionalidades.    </vt:lpstr>
      <vt:lpstr> As telas do sistema possuem uma estrutura interativa e de fácil uso aos usuários. essa estrutura é composta por dois blocos principais, os quais são representados a seguir:      •  O primeiro é o cabeçalho, onde é exibido o menu de navegação, nome do usuário, logotipo do sistema e as demais opções: campo de busca, carrinho, favoritos e logout;   •  O segundo é o conteúdo, que é exibido na tela conforme a navegação do usuário com o cabeçalho;     </vt:lpstr>
      <vt:lpstr> A tela login é a primeira tela, permite ao usuário fazer login no sistema ao preencher os campos: usuário (nome de usuário) e senha e por fim clicar no botão entrar para concluir a ação. As informações de login será fornecida ao usuário pelo administrador.  </vt:lpstr>
      <vt:lpstr>    A tela lista de materiais exibe ao usuário uma lista com todos os produtos cadastrados no sistema e suas principais informações, o campo localizar permite o usuário descrever o material desejado clicando no ícone lupa para concluir sua busca.  </vt:lpstr>
      <vt:lpstr>    Na tela do carrinho, o usuário pode visualizar uma lista de todos os produtos que foram escolhidos, com o somatório do valor total em reais (R$), podendo também excluir um determinado item pelo ícone da lixeira. nessa tela, há a possibilidade de realizar a solicitação da reserva do(s) produto(s) desejado(s) através do botão "solicitar reserva", o qual direciona a solicitação para futura aprovação da reserva pelo administrador. Ao concluir será fornecido ao solicitante o número da reserva  </vt:lpstr>
      <vt:lpstr>    Nesta tela, o usuário que já fez a sua solicitação de algum(ns) produto(s) poderá acompanhar o status atual daquele pedido, podendo saber se o mesmo foi aprovado pelo administrador e se os produtos já foram retirados do estoque.  </vt:lpstr>
      <vt:lpstr>   •   A tela principal pode ser de usuário ou administrador. A tela de usuário é composta por três conteúdos: lista de materiais, devolução e consultar reserva. Além disso, no cabeçalho, são apresentados os materiais marcados como favoritos e os que estão no carrinho.      • No login do administrador, a tela principal é composta por mais conteúdos, pois ele é responsável pelo gerenciamento do sistema. Entre os conteúdos, podemos citar: lista de materiais, devolução, gerenciamento de reserva, cadastro de usuário, cadastro de materiais e histórico de produtos. além disso, no cabeçalho, são apresentados os materiais favoritos, os que estão no carrinho e uma notificação de estoque abaixo.   </vt:lpstr>
      <vt:lpstr> Na tela de devolução, após o solicitante ter o código de 6 dígitos, ele poderá fazer a devolução dos produtos rejeitados. Para os produtos que não deseja devolver, basta clicar na lixeira. Além disso, serão apresentados os detalhes do pedido e o solicitante deve informar o motivo da devolução e a data atual. Para solicitar a devolução, basta clicar em "solicitar devolução“, ao final será apresentado ao solicitante a opção de imprimir solicitação.  </vt:lpstr>
      <vt:lpstr> Na tela favoritos, o usuário tem a oportunidade de visualizar através de uma lista todos os produtos os quais foram escolhidos como favoritos, tendo a opção de selecionar cada um dos produtos e visualizar seus detalhes, ou a opção de adicionar ao carrinho (este ou àquele produto), podendo também remover dos favoritos pelo botão “lixeira”. O botão para visualizar os favoritos é o ícone do “coração”.  </vt:lpstr>
      <vt:lpstr>  A tela filtros permite o usuário localizar determinado produto através de campos de filtros, sendo eles, nome, local de instalação, categoria, quantidade e preço, ao clicar e localizar, o usuário é direcionado a tela do produto quando o mesmo for localizado.  </vt:lpstr>
      <vt:lpstr>     O  administrador e usuário podem editar o tema do layout, informando as cores que podem representar sua marca.         Na tela principal, ao clicar em "layout" e "editar", será possível a personalização dos nomes apresentados nas colunas, como nome, código, quantidade, tipo, preço e descrição. Também é possível excluir uma coluna selecionada.      </vt:lpstr>
      <vt:lpstr>     Pela tela de gerenciamento de reservas, o administrador pode verificar as informações do material, podendo aprovar o material para retirada e até mesmo excluir um determinado material da lista. Ao final, será apresentado o valor total dos materiais.   </vt:lpstr>
      <vt:lpstr>    Pela tela de histórico de produtos, o administrador pode consultar as informações de cada um dos materiais. A partir do momento em que procurar por um determinado material pelo histórico, será possível verificar as últimas requisições do material, a data, a quantidade e o número da reserva.   </vt:lpstr>
      <vt:lpstr>   Ao clicar em algum item da lista de materiais, o sistema exibe na lateral direita a descrição do produto e sua imagem, nesta sessão o sistema permite ao administrador editar, excluir, adicionar ao carrinho e adicionar aos favoritos aquele determinado produto, através dos seus respectivos ícones.  </vt:lpstr>
      <vt:lpstr>     Na tela principal, será apresentado ao administrador um alerta sempre que um determinado material atingir uma quantidade mínima ou zerar o estoque.   </vt:lpstr>
      <vt:lpstr>     Pela tela principal o administrador ou usuário podem fazer logout (sair da conta)  </vt:lpstr>
      <vt:lpstr>    O administrador registrará novos materiais no sistema, colocando informações relevantes como nome, código, quantidade, tipo: se é unidade (UN), peça (PC) ou metro (M), e entre outras informações. Após a conclusão, o ADM (administrador) salvará o cadastro e o material será registrado no sistema.   </vt:lpstr>
      <vt:lpstr>   A tela cadastro de usuário, permite o administrador cadastrar usuários para utilizarem o sistema, é necessário preencher os seguintes campos: nome, nome de usuário, senha e confirmação de senha, para finalizar o cadastro basta clicar no botão criar. O sistema permite selecionar as opções: usuário ou ADM, permitindo acesso as funcionalidades respectivas de cada função para aquele determinado usuário.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Lorraine Cristina Goes</dc:creator>
  <cp:lastModifiedBy>Marcos Teixeira Dias</cp:lastModifiedBy>
  <cp:revision>141</cp:revision>
  <dcterms:created xsi:type="dcterms:W3CDTF">2018-05-16T10:30:54Z</dcterms:created>
  <dcterms:modified xsi:type="dcterms:W3CDTF">2023-04-23T13:57:40Z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0x01010034299A5A243D794BA45A935DE0EF2884</vt:lpwstr>
  </property>
</Properties>
</file>